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3" r:id="rId4"/>
    <p:sldId id="265" r:id="rId5"/>
    <p:sldId id="260" r:id="rId6"/>
    <p:sldId id="261" r:id="rId7"/>
    <p:sldId id="262" r:id="rId8"/>
    <p:sldId id="264" r:id="rId9"/>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1118" userDrawn="1">
          <p15:clr>
            <a:srgbClr val="A4A3A4"/>
          </p15:clr>
        </p15:guide>
        <p15:guide id="4" orient="horz" pos="3748" userDrawn="1">
          <p15:clr>
            <a:srgbClr val="A4A3A4"/>
          </p15:clr>
        </p15:guide>
        <p15:guide id="5" pos="438" userDrawn="1">
          <p15:clr>
            <a:srgbClr val="A4A3A4"/>
          </p15:clr>
        </p15:guide>
        <p15:guide id="6" pos="746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A19D"/>
    <a:srgbClr val="A6F0EE"/>
    <a:srgbClr val="FFFFFF"/>
    <a:srgbClr val="1B9B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352069-27A4-4A43-B3D6-94F1994C4576}" v="1" dt="2024-02-16T03:34:21.9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showGuides="1">
      <p:cViewPr varScale="1">
        <p:scale>
          <a:sx n="110" d="100"/>
          <a:sy n="110" d="100"/>
        </p:scale>
        <p:origin x="438" y="108"/>
      </p:cViewPr>
      <p:guideLst>
        <p:guide orient="horz" pos="2160"/>
        <p:guide pos="3840"/>
        <p:guide pos="1118"/>
        <p:guide orient="horz" pos="3748"/>
        <p:guide pos="438"/>
        <p:guide pos="746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est User" userId="S::urn:spo:anon#8ff096f07b422b9d78ea4f5d22c7bab35f25fdda2080cef84a18dab7eb40df09::" providerId="AD" clId="Web-{0D6E3EC9-2DB4-04AA-F044-BCDDF1AA82AC}"/>
    <pc:docChg chg="delSld modSld">
      <pc:chgData name="Guest User" userId="S::urn:spo:anon#8ff096f07b422b9d78ea4f5d22c7bab35f25fdda2080cef84a18dab7eb40df09::" providerId="AD" clId="Web-{0D6E3EC9-2DB4-04AA-F044-BCDDF1AA82AC}" dt="2024-02-13T11:28:32.109" v="127" actId="20577"/>
      <pc:docMkLst>
        <pc:docMk/>
      </pc:docMkLst>
      <pc:sldChg chg="addSp modSp">
        <pc:chgData name="Guest User" userId="S::urn:spo:anon#8ff096f07b422b9d78ea4f5d22c7bab35f25fdda2080cef84a18dab7eb40df09::" providerId="AD" clId="Web-{0D6E3EC9-2DB4-04AA-F044-BCDDF1AA82AC}" dt="2024-02-13T11:18:40.282" v="31" actId="20577"/>
        <pc:sldMkLst>
          <pc:docMk/>
          <pc:sldMk cId="2750208672" sldId="256"/>
        </pc:sldMkLst>
        <pc:spChg chg="add mod ord">
          <ac:chgData name="Guest User" userId="S::urn:spo:anon#8ff096f07b422b9d78ea4f5d22c7bab35f25fdda2080cef84a18dab7eb40df09::" providerId="AD" clId="Web-{0D6E3EC9-2DB4-04AA-F044-BCDDF1AA82AC}" dt="2024-02-13T11:14:44.417" v="13" actId="1076"/>
          <ac:spMkLst>
            <pc:docMk/>
            <pc:sldMk cId="2750208672" sldId="256"/>
            <ac:spMk id="4" creationId="{361F7FF6-6C6F-3166-8998-E61F7BEAD20D}"/>
          </ac:spMkLst>
        </pc:spChg>
        <pc:spChg chg="add mod ord">
          <ac:chgData name="Guest User" userId="S::urn:spo:anon#8ff096f07b422b9d78ea4f5d22c7bab35f25fdda2080cef84a18dab7eb40df09::" providerId="AD" clId="Web-{0D6E3EC9-2DB4-04AA-F044-BCDDF1AA82AC}" dt="2024-02-13T11:18:27.578" v="29"/>
          <ac:spMkLst>
            <pc:docMk/>
            <pc:sldMk cId="2750208672" sldId="256"/>
            <ac:spMk id="9" creationId="{7B2453A2-D257-8B1F-8668-AD4A9489B80D}"/>
          </ac:spMkLst>
        </pc:spChg>
        <pc:spChg chg="mod">
          <ac:chgData name="Guest User" userId="S::urn:spo:anon#8ff096f07b422b9d78ea4f5d22c7bab35f25fdda2080cef84a18dab7eb40df09::" providerId="AD" clId="Web-{0D6E3EC9-2DB4-04AA-F044-BCDDF1AA82AC}" dt="2024-02-13T11:18:10.922" v="27" actId="20577"/>
          <ac:spMkLst>
            <pc:docMk/>
            <pc:sldMk cId="2750208672" sldId="256"/>
            <ac:spMk id="16" creationId="{F05A30FD-89A6-5CFD-D485-A573F2B87CBE}"/>
          </ac:spMkLst>
        </pc:spChg>
        <pc:spChg chg="mod">
          <ac:chgData name="Guest User" userId="S::urn:spo:anon#8ff096f07b422b9d78ea4f5d22c7bab35f25fdda2080cef84a18dab7eb40df09::" providerId="AD" clId="Web-{0D6E3EC9-2DB4-04AA-F044-BCDDF1AA82AC}" dt="2024-02-13T11:18:40.282" v="31" actId="20577"/>
          <ac:spMkLst>
            <pc:docMk/>
            <pc:sldMk cId="2750208672" sldId="256"/>
            <ac:spMk id="17" creationId="{80AA6AB1-F76A-EDD4-0DF4-9D53FF9361B7}"/>
          </ac:spMkLst>
        </pc:spChg>
        <pc:picChg chg="mod ord">
          <ac:chgData name="Guest User" userId="S::urn:spo:anon#8ff096f07b422b9d78ea4f5d22c7bab35f25fdda2080cef84a18dab7eb40df09::" providerId="AD" clId="Web-{0D6E3EC9-2DB4-04AA-F044-BCDDF1AA82AC}" dt="2024-02-13T11:15:54.653" v="17"/>
          <ac:picMkLst>
            <pc:docMk/>
            <pc:sldMk cId="2750208672" sldId="256"/>
            <ac:picMk id="2" creationId="{E655B4C0-67A2-B89E-25F9-08B640614D3F}"/>
          </ac:picMkLst>
        </pc:picChg>
      </pc:sldChg>
      <pc:sldChg chg="del">
        <pc:chgData name="Guest User" userId="S::urn:spo:anon#8ff096f07b422b9d78ea4f5d22c7bab35f25fdda2080cef84a18dab7eb40df09::" providerId="AD" clId="Web-{0D6E3EC9-2DB4-04AA-F044-BCDDF1AA82AC}" dt="2024-02-13T11:24:27.743" v="110"/>
        <pc:sldMkLst>
          <pc:docMk/>
          <pc:sldMk cId="1090575020" sldId="259"/>
        </pc:sldMkLst>
      </pc:sldChg>
      <pc:sldChg chg="addSp delSp modSp">
        <pc:chgData name="Guest User" userId="S::urn:spo:anon#8ff096f07b422b9d78ea4f5d22c7bab35f25fdda2080cef84a18dab7eb40df09::" providerId="AD" clId="Web-{0D6E3EC9-2DB4-04AA-F044-BCDDF1AA82AC}" dt="2024-02-13T11:24:27.540" v="109"/>
        <pc:sldMkLst>
          <pc:docMk/>
          <pc:sldMk cId="3933535297" sldId="263"/>
        </pc:sldMkLst>
        <pc:spChg chg="add del mod">
          <ac:chgData name="Guest User" userId="S::urn:spo:anon#8ff096f07b422b9d78ea4f5d22c7bab35f25fdda2080cef84a18dab7eb40df09::" providerId="AD" clId="Web-{0D6E3EC9-2DB4-04AA-F044-BCDDF1AA82AC}" dt="2024-02-13T11:24:01.477" v="107"/>
          <ac:spMkLst>
            <pc:docMk/>
            <pc:sldMk cId="3933535297" sldId="263"/>
            <ac:spMk id="5" creationId="{C145926F-8CD5-B57D-B861-A8A5922D36F6}"/>
          </ac:spMkLst>
        </pc:spChg>
        <pc:graphicFrameChg chg="add del mod modGraphic">
          <ac:chgData name="Guest User" userId="S::urn:spo:anon#8ff096f07b422b9d78ea4f5d22c7bab35f25fdda2080cef84a18dab7eb40df09::" providerId="AD" clId="Web-{0D6E3EC9-2DB4-04AA-F044-BCDDF1AA82AC}" dt="2024-02-13T11:24:27.540" v="109"/>
          <ac:graphicFrameMkLst>
            <pc:docMk/>
            <pc:sldMk cId="3933535297" sldId="263"/>
            <ac:graphicFrameMk id="14" creationId="{6204EED6-AFCD-4E44-470E-5093013B079A}"/>
          </ac:graphicFrameMkLst>
        </pc:graphicFrameChg>
      </pc:sldChg>
      <pc:sldChg chg="modSp">
        <pc:chgData name="Guest User" userId="S::urn:spo:anon#8ff096f07b422b9d78ea4f5d22c7bab35f25fdda2080cef84a18dab7eb40df09::" providerId="AD" clId="Web-{0D6E3EC9-2DB4-04AA-F044-BCDDF1AA82AC}" dt="2024-02-13T11:28:32.109" v="127" actId="20577"/>
        <pc:sldMkLst>
          <pc:docMk/>
          <pc:sldMk cId="123232606" sldId="264"/>
        </pc:sldMkLst>
        <pc:spChg chg="mod">
          <ac:chgData name="Guest User" userId="S::urn:spo:anon#8ff096f07b422b9d78ea4f5d22c7bab35f25fdda2080cef84a18dab7eb40df09::" providerId="AD" clId="Web-{0D6E3EC9-2DB4-04AA-F044-BCDDF1AA82AC}" dt="2024-02-13T11:28:32.109" v="127" actId="20577"/>
          <ac:spMkLst>
            <pc:docMk/>
            <pc:sldMk cId="123232606" sldId="264"/>
            <ac:spMk id="3" creationId="{DA24AAF8-4463-C429-8752-37274FAA85AA}"/>
          </ac:spMkLst>
        </pc:spChg>
      </pc:sldChg>
    </pc:docChg>
  </pc:docChgLst>
  <pc:docChgLst>
    <pc:chgData name="Guest User" userId="S::urn:spo:anon#8ff096f07b422b9d78ea4f5d22c7bab35f25fdda2080cef84a18dab7eb40df09::" providerId="AD" clId="Web-{2D3EB5D7-A4CE-FF0F-664D-25C5D28A90C6}"/>
    <pc:docChg chg="modSld">
      <pc:chgData name="Guest User" userId="S::urn:spo:anon#8ff096f07b422b9d78ea4f5d22c7bab35f25fdda2080cef84a18dab7eb40df09::" providerId="AD" clId="Web-{2D3EB5D7-A4CE-FF0F-664D-25C5D28A90C6}" dt="2024-02-13T11:06:21.736" v="2"/>
      <pc:docMkLst>
        <pc:docMk/>
      </pc:docMkLst>
      <pc:sldChg chg="addSp delSp modSp">
        <pc:chgData name="Guest User" userId="S::urn:spo:anon#8ff096f07b422b9d78ea4f5d22c7bab35f25fdda2080cef84a18dab7eb40df09::" providerId="AD" clId="Web-{2D3EB5D7-A4CE-FF0F-664D-25C5D28A90C6}" dt="2024-02-13T11:06:21.736" v="2"/>
        <pc:sldMkLst>
          <pc:docMk/>
          <pc:sldMk cId="2750208672" sldId="256"/>
        </pc:sldMkLst>
        <pc:picChg chg="add mod">
          <ac:chgData name="Guest User" userId="S::urn:spo:anon#8ff096f07b422b9d78ea4f5d22c7bab35f25fdda2080cef84a18dab7eb40df09::" providerId="AD" clId="Web-{2D3EB5D7-A4CE-FF0F-664D-25C5D28A90C6}" dt="2024-02-13T11:06:21.736" v="2"/>
          <ac:picMkLst>
            <pc:docMk/>
            <pc:sldMk cId="2750208672" sldId="256"/>
            <ac:picMk id="2" creationId="{E655B4C0-67A2-B89E-25F9-08B640614D3F}"/>
          </ac:picMkLst>
        </pc:picChg>
        <pc:picChg chg="del mod">
          <ac:chgData name="Guest User" userId="S::urn:spo:anon#8ff096f07b422b9d78ea4f5d22c7bab35f25fdda2080cef84a18dab7eb40df09::" providerId="AD" clId="Web-{2D3EB5D7-A4CE-FF0F-664D-25C5D28A90C6}" dt="2024-02-13T11:06:11.502" v="1"/>
          <ac:picMkLst>
            <pc:docMk/>
            <pc:sldMk cId="2750208672" sldId="256"/>
            <ac:picMk id="6" creationId="{94090C42-374E-09C4-FA9A-6E0A8CDA0580}"/>
          </ac:picMkLst>
        </pc:picChg>
      </pc:sldChg>
    </pc:docChg>
  </pc:docChgLst>
  <pc:docChgLst>
    <pc:chgData name="Guest User" userId="S::urn:spo:anon#8ff096f07b422b9d78ea4f5d22c7bab35f25fdda2080cef84a18dab7eb40df09::" providerId="AD" clId="Web-{57D8A3F4-13F1-F3D3-1C74-CCD219B1012F}"/>
    <pc:docChg chg="addSld delSld modSld">
      <pc:chgData name="Guest User" userId="S::urn:spo:anon#8ff096f07b422b9d78ea4f5d22c7bab35f25fdda2080cef84a18dab7eb40df09::" providerId="AD" clId="Web-{57D8A3F4-13F1-F3D3-1C74-CCD219B1012F}" dt="2024-02-13T10:59:13.147" v="1395"/>
      <pc:docMkLst>
        <pc:docMk/>
      </pc:docMkLst>
      <pc:sldChg chg="addSp delSp modSp">
        <pc:chgData name="Guest User" userId="S::urn:spo:anon#8ff096f07b422b9d78ea4f5d22c7bab35f25fdda2080cef84a18dab7eb40df09::" providerId="AD" clId="Web-{57D8A3F4-13F1-F3D3-1C74-CCD219B1012F}" dt="2024-02-13T10:59:13.147" v="1395"/>
        <pc:sldMkLst>
          <pc:docMk/>
          <pc:sldMk cId="2750208672" sldId="256"/>
        </pc:sldMkLst>
        <pc:picChg chg="add del">
          <ac:chgData name="Guest User" userId="S::urn:spo:anon#8ff096f07b422b9d78ea4f5d22c7bab35f25fdda2080cef84a18dab7eb40df09::" providerId="AD" clId="Web-{57D8A3F4-13F1-F3D3-1C74-CCD219B1012F}" dt="2024-02-13T09:57:47.774" v="368"/>
          <ac:picMkLst>
            <pc:docMk/>
            <pc:sldMk cId="2750208672" sldId="256"/>
            <ac:picMk id="3" creationId="{71F29617-0C68-05DA-66F7-94D15211F0A0}"/>
          </ac:picMkLst>
        </pc:picChg>
        <pc:picChg chg="add del">
          <ac:chgData name="Guest User" userId="S::urn:spo:anon#8ff096f07b422b9d78ea4f5d22c7bab35f25fdda2080cef84a18dab7eb40df09::" providerId="AD" clId="Web-{57D8A3F4-13F1-F3D3-1C74-CCD219B1012F}" dt="2024-02-13T09:57:43.836" v="367"/>
          <ac:picMkLst>
            <pc:docMk/>
            <pc:sldMk cId="2750208672" sldId="256"/>
            <ac:picMk id="4" creationId="{41AC5FB7-46B4-A725-9AD6-417EE1DD7EC5}"/>
          </ac:picMkLst>
        </pc:picChg>
        <pc:picChg chg="add mod">
          <ac:chgData name="Guest User" userId="S::urn:spo:anon#8ff096f07b422b9d78ea4f5d22c7bab35f25fdda2080cef84a18dab7eb40df09::" providerId="AD" clId="Web-{57D8A3F4-13F1-F3D3-1C74-CCD219B1012F}" dt="2024-02-13T10:59:13.147" v="1395"/>
          <ac:picMkLst>
            <pc:docMk/>
            <pc:sldMk cId="2750208672" sldId="256"/>
            <ac:picMk id="6" creationId="{94090C42-374E-09C4-FA9A-6E0A8CDA0580}"/>
          </ac:picMkLst>
        </pc:picChg>
        <pc:picChg chg="del">
          <ac:chgData name="Guest User" userId="S::urn:spo:anon#8ff096f07b422b9d78ea4f5d22c7bab35f25fdda2080cef84a18dab7eb40df09::" providerId="AD" clId="Web-{57D8A3F4-13F1-F3D3-1C74-CCD219B1012F}" dt="2024-02-13T10:45:32.354" v="1394"/>
          <ac:picMkLst>
            <pc:docMk/>
            <pc:sldMk cId="2750208672" sldId="256"/>
            <ac:picMk id="21" creationId="{5DB72BB2-99B6-2D7A-00A4-10511CACAB48}"/>
          </ac:picMkLst>
        </pc:picChg>
      </pc:sldChg>
      <pc:sldChg chg="addSp delSp modSp">
        <pc:chgData name="Guest User" userId="S::urn:spo:anon#8ff096f07b422b9d78ea4f5d22c7bab35f25fdda2080cef84a18dab7eb40df09::" providerId="AD" clId="Web-{57D8A3F4-13F1-F3D3-1C74-CCD219B1012F}" dt="2024-02-13T10:42:02.206" v="1381" actId="20577"/>
        <pc:sldMkLst>
          <pc:docMk/>
          <pc:sldMk cId="2034071112" sldId="258"/>
        </pc:sldMkLst>
        <pc:spChg chg="mod">
          <ac:chgData name="Guest User" userId="S::urn:spo:anon#8ff096f07b422b9d78ea4f5d22c7bab35f25fdda2080cef84a18dab7eb40df09::" providerId="AD" clId="Web-{57D8A3F4-13F1-F3D3-1C74-CCD219B1012F}" dt="2024-02-13T10:16:02.732" v="667" actId="20577"/>
          <ac:spMkLst>
            <pc:docMk/>
            <pc:sldMk cId="2034071112" sldId="258"/>
            <ac:spMk id="3" creationId="{DA24AAF8-4463-C429-8752-37274FAA85AA}"/>
          </ac:spMkLst>
        </pc:spChg>
        <pc:spChg chg="mod">
          <ac:chgData name="Guest User" userId="S::urn:spo:anon#8ff096f07b422b9d78ea4f5d22c7bab35f25fdda2080cef84a18dab7eb40df09::" providerId="AD" clId="Web-{57D8A3F4-13F1-F3D3-1C74-CCD219B1012F}" dt="2024-02-13T10:42:02.206" v="1381" actId="20577"/>
          <ac:spMkLst>
            <pc:docMk/>
            <pc:sldMk cId="2034071112" sldId="258"/>
            <ac:spMk id="5" creationId="{8BCE0EED-62EF-460F-BAC4-0B05FE9F3390}"/>
          </ac:spMkLst>
        </pc:spChg>
        <pc:spChg chg="del">
          <ac:chgData name="Guest User" userId="S::urn:spo:anon#8ff096f07b422b9d78ea4f5d22c7bab35f25fdda2080cef84a18dab7eb40df09::" providerId="AD" clId="Web-{57D8A3F4-13F1-F3D3-1C74-CCD219B1012F}" dt="2024-02-13T09:57:07.522" v="359"/>
          <ac:spMkLst>
            <pc:docMk/>
            <pc:sldMk cId="2034071112" sldId="258"/>
            <ac:spMk id="7" creationId="{9FB90156-2FEB-760B-6E4D-47723F8E6797}"/>
          </ac:spMkLst>
        </pc:spChg>
        <pc:spChg chg="del">
          <ac:chgData name="Guest User" userId="S::urn:spo:anon#8ff096f07b422b9d78ea4f5d22c7bab35f25fdda2080cef84a18dab7eb40df09::" providerId="AD" clId="Web-{57D8A3F4-13F1-F3D3-1C74-CCD219B1012F}" dt="2024-02-13T09:57:03.366" v="358"/>
          <ac:spMkLst>
            <pc:docMk/>
            <pc:sldMk cId="2034071112" sldId="258"/>
            <ac:spMk id="8" creationId="{9FDD93BE-63DA-4DFD-D270-420A59190CC6}"/>
          </ac:spMkLst>
        </pc:spChg>
        <pc:picChg chg="add mod">
          <ac:chgData name="Guest User" userId="S::urn:spo:anon#8ff096f07b422b9d78ea4f5d22c7bab35f25fdda2080cef84a18dab7eb40df09::" providerId="AD" clId="Web-{57D8A3F4-13F1-F3D3-1C74-CCD219B1012F}" dt="2024-02-13T09:57:32.023" v="364" actId="14100"/>
          <ac:picMkLst>
            <pc:docMk/>
            <pc:sldMk cId="2034071112" sldId="258"/>
            <ac:picMk id="11" creationId="{A8273E18-2C8C-0C4F-C077-7079B5AECD9E}"/>
          </ac:picMkLst>
        </pc:picChg>
      </pc:sldChg>
      <pc:sldChg chg="addSp delSp modSp">
        <pc:chgData name="Guest User" userId="S::urn:spo:anon#8ff096f07b422b9d78ea4f5d22c7bab35f25fdda2080cef84a18dab7eb40df09::" providerId="AD" clId="Web-{57D8A3F4-13F1-F3D3-1C74-CCD219B1012F}" dt="2024-02-13T10:42:12.144" v="1383"/>
        <pc:sldMkLst>
          <pc:docMk/>
          <pc:sldMk cId="1090575020" sldId="259"/>
        </pc:sldMkLst>
        <pc:spChg chg="mod">
          <ac:chgData name="Guest User" userId="S::urn:spo:anon#8ff096f07b422b9d78ea4f5d22c7bab35f25fdda2080cef84a18dab7eb40df09::" providerId="AD" clId="Web-{57D8A3F4-13F1-F3D3-1C74-CCD219B1012F}" dt="2024-02-13T10:30:18.839" v="916" actId="20577"/>
          <ac:spMkLst>
            <pc:docMk/>
            <pc:sldMk cId="1090575020" sldId="259"/>
            <ac:spMk id="3" creationId="{DA24AAF8-4463-C429-8752-37274FAA85AA}"/>
          </ac:spMkLst>
        </pc:spChg>
        <pc:spChg chg="del">
          <ac:chgData name="Guest User" userId="S::urn:spo:anon#8ff096f07b422b9d78ea4f5d22c7bab35f25fdda2080cef84a18dab7eb40df09::" providerId="AD" clId="Web-{57D8A3F4-13F1-F3D3-1C74-CCD219B1012F}" dt="2024-02-13T10:42:12.066" v="1382"/>
          <ac:spMkLst>
            <pc:docMk/>
            <pc:sldMk cId="1090575020" sldId="259"/>
            <ac:spMk id="5" creationId="{8BCE0EED-62EF-460F-BAC4-0B05FE9F3390}"/>
          </ac:spMkLst>
        </pc:spChg>
        <pc:spChg chg="del">
          <ac:chgData name="Guest User" userId="S::urn:spo:anon#8ff096f07b422b9d78ea4f5d22c7bab35f25fdda2080cef84a18dab7eb40df09::" providerId="AD" clId="Web-{57D8A3F4-13F1-F3D3-1C74-CCD219B1012F}" dt="2024-02-13T09:58:06.290" v="373"/>
          <ac:spMkLst>
            <pc:docMk/>
            <pc:sldMk cId="1090575020" sldId="259"/>
            <ac:spMk id="7" creationId="{9FB90156-2FEB-760B-6E4D-47723F8E6797}"/>
          </ac:spMkLst>
        </pc:spChg>
        <pc:spChg chg="del">
          <ac:chgData name="Guest User" userId="S::urn:spo:anon#8ff096f07b422b9d78ea4f5d22c7bab35f25fdda2080cef84a18dab7eb40df09::" providerId="AD" clId="Web-{57D8A3F4-13F1-F3D3-1C74-CCD219B1012F}" dt="2024-02-13T09:58:06.290" v="372"/>
          <ac:spMkLst>
            <pc:docMk/>
            <pc:sldMk cId="1090575020" sldId="259"/>
            <ac:spMk id="8" creationId="{9FDD93BE-63DA-4DFD-D270-420A59190CC6}"/>
          </ac:spMkLst>
        </pc:spChg>
        <pc:spChg chg="add del">
          <ac:chgData name="Guest User" userId="S::urn:spo:anon#8ff096f07b422b9d78ea4f5d22c7bab35f25fdda2080cef84a18dab7eb40df09::" providerId="AD" clId="Web-{57D8A3F4-13F1-F3D3-1C74-CCD219B1012F}" dt="2024-02-13T10:30:41.762" v="918"/>
          <ac:spMkLst>
            <pc:docMk/>
            <pc:sldMk cId="1090575020" sldId="259"/>
            <ac:spMk id="13" creationId="{1D207F7E-7AFC-27D4-7526-51FC1F20D975}"/>
          </ac:spMkLst>
        </pc:spChg>
        <pc:spChg chg="add">
          <ac:chgData name="Guest User" userId="S::urn:spo:anon#8ff096f07b422b9d78ea4f5d22c7bab35f25fdda2080cef84a18dab7eb40df09::" providerId="AD" clId="Web-{57D8A3F4-13F1-F3D3-1C74-CCD219B1012F}" dt="2024-02-13T10:42:12.144" v="1383"/>
          <ac:spMkLst>
            <pc:docMk/>
            <pc:sldMk cId="1090575020" sldId="259"/>
            <ac:spMk id="15" creationId="{DF4CFA27-8A54-8899-E4F4-2573A675CA4F}"/>
          </ac:spMkLst>
        </pc:spChg>
        <pc:picChg chg="add">
          <ac:chgData name="Guest User" userId="S::urn:spo:anon#8ff096f07b422b9d78ea4f5d22c7bab35f25fdda2080cef84a18dab7eb40df09::" providerId="AD" clId="Web-{57D8A3F4-13F1-F3D3-1C74-CCD219B1012F}" dt="2024-02-13T09:58:07.103" v="374"/>
          <ac:picMkLst>
            <pc:docMk/>
            <pc:sldMk cId="1090575020" sldId="259"/>
            <ac:picMk id="11" creationId="{55A896CF-6D8C-4280-EC77-39EACE85FBFC}"/>
          </ac:picMkLst>
        </pc:picChg>
      </pc:sldChg>
      <pc:sldChg chg="addSp delSp modSp">
        <pc:chgData name="Guest User" userId="S::urn:spo:anon#8ff096f07b422b9d78ea4f5d22c7bab35f25fdda2080cef84a18dab7eb40df09::" providerId="AD" clId="Web-{57D8A3F4-13F1-F3D3-1C74-CCD219B1012F}" dt="2024-02-13T10:42:26.816" v="1387"/>
        <pc:sldMkLst>
          <pc:docMk/>
          <pc:sldMk cId="609984571" sldId="260"/>
        </pc:sldMkLst>
        <pc:spChg chg="del">
          <ac:chgData name="Guest User" userId="S::urn:spo:anon#8ff096f07b422b9d78ea4f5d22c7bab35f25fdda2080cef84a18dab7eb40df09::" providerId="AD" clId="Web-{57D8A3F4-13F1-F3D3-1C74-CCD219B1012F}" dt="2024-02-13T10:42:24.879" v="1386"/>
          <ac:spMkLst>
            <pc:docMk/>
            <pc:sldMk cId="609984571" sldId="260"/>
            <ac:spMk id="5" creationId="{8BCE0EED-62EF-460F-BAC4-0B05FE9F3390}"/>
          </ac:spMkLst>
        </pc:spChg>
        <pc:spChg chg="del">
          <ac:chgData name="Guest User" userId="S::urn:spo:anon#8ff096f07b422b9d78ea4f5d22c7bab35f25fdda2080cef84a18dab7eb40df09::" providerId="AD" clId="Web-{57D8A3F4-13F1-F3D3-1C74-CCD219B1012F}" dt="2024-02-13T09:58:15.728" v="376"/>
          <ac:spMkLst>
            <pc:docMk/>
            <pc:sldMk cId="609984571" sldId="260"/>
            <ac:spMk id="7" creationId="{9FB90156-2FEB-760B-6E4D-47723F8E6797}"/>
          </ac:spMkLst>
        </pc:spChg>
        <pc:spChg chg="del">
          <ac:chgData name="Guest User" userId="S::urn:spo:anon#8ff096f07b422b9d78ea4f5d22c7bab35f25fdda2080cef84a18dab7eb40df09::" providerId="AD" clId="Web-{57D8A3F4-13F1-F3D3-1C74-CCD219B1012F}" dt="2024-02-13T09:58:15.728" v="375"/>
          <ac:spMkLst>
            <pc:docMk/>
            <pc:sldMk cId="609984571" sldId="260"/>
            <ac:spMk id="8" creationId="{9FDD93BE-63DA-4DFD-D270-420A59190CC6}"/>
          </ac:spMkLst>
        </pc:spChg>
        <pc:spChg chg="add mod">
          <ac:chgData name="Guest User" userId="S::urn:spo:anon#8ff096f07b422b9d78ea4f5d22c7bab35f25fdda2080cef84a18dab7eb40df09::" providerId="AD" clId="Web-{57D8A3F4-13F1-F3D3-1C74-CCD219B1012F}" dt="2024-02-13T10:09:36.266" v="597" actId="20577"/>
          <ac:spMkLst>
            <pc:docMk/>
            <pc:sldMk cId="609984571" sldId="260"/>
            <ac:spMk id="13" creationId="{1C7D5EFB-B15B-C485-4452-F7BFE35A5282}"/>
          </ac:spMkLst>
        </pc:spChg>
        <pc:spChg chg="add">
          <ac:chgData name="Guest User" userId="S::urn:spo:anon#8ff096f07b422b9d78ea4f5d22c7bab35f25fdda2080cef84a18dab7eb40df09::" providerId="AD" clId="Web-{57D8A3F4-13F1-F3D3-1C74-CCD219B1012F}" dt="2024-02-13T10:42:26.816" v="1387"/>
          <ac:spMkLst>
            <pc:docMk/>
            <pc:sldMk cId="609984571" sldId="260"/>
            <ac:spMk id="17" creationId="{CF01876A-EE0A-C55F-9DD2-6692557A2B9F}"/>
          </ac:spMkLst>
        </pc:spChg>
        <pc:graphicFrameChg chg="mod modGraphic">
          <ac:chgData name="Guest User" userId="S::urn:spo:anon#8ff096f07b422b9d78ea4f5d22c7bab35f25fdda2080cef84a18dab7eb40df09::" providerId="AD" clId="Web-{57D8A3F4-13F1-F3D3-1C74-CCD219B1012F}" dt="2024-02-13T10:40:40.828" v="1367"/>
          <ac:graphicFrameMkLst>
            <pc:docMk/>
            <pc:sldMk cId="609984571" sldId="260"/>
            <ac:graphicFrameMk id="6" creationId="{D3E62084-2946-4644-7907-FA2D9F83AF26}"/>
          </ac:graphicFrameMkLst>
        </pc:graphicFrameChg>
        <pc:picChg chg="add mod">
          <ac:chgData name="Guest User" userId="S::urn:spo:anon#8ff096f07b422b9d78ea4f5d22c7bab35f25fdda2080cef84a18dab7eb40df09::" providerId="AD" clId="Web-{57D8A3F4-13F1-F3D3-1C74-CCD219B1012F}" dt="2024-02-13T10:10:34.674" v="614" actId="1076"/>
          <ac:picMkLst>
            <pc:docMk/>
            <pc:sldMk cId="609984571" sldId="260"/>
            <ac:picMk id="3" creationId="{0ACFB874-EEB4-D362-5359-BB5CB345B6B7}"/>
          </ac:picMkLst>
        </pc:picChg>
        <pc:picChg chg="add mod">
          <ac:chgData name="Guest User" userId="S::urn:spo:anon#8ff096f07b422b9d78ea4f5d22c7bab35f25fdda2080cef84a18dab7eb40df09::" providerId="AD" clId="Web-{57D8A3F4-13F1-F3D3-1C74-CCD219B1012F}" dt="2024-02-13T10:10:12.330" v="606" actId="1076"/>
          <ac:picMkLst>
            <pc:docMk/>
            <pc:sldMk cId="609984571" sldId="260"/>
            <ac:picMk id="11" creationId="{8C949089-71D2-EA38-01DC-2E337175C7C4}"/>
          </ac:picMkLst>
        </pc:picChg>
        <pc:picChg chg="add mod">
          <ac:chgData name="Guest User" userId="S::urn:spo:anon#8ff096f07b422b9d78ea4f5d22c7bab35f25fdda2080cef84a18dab7eb40df09::" providerId="AD" clId="Web-{57D8A3F4-13F1-F3D3-1C74-CCD219B1012F}" dt="2024-02-13T10:10:42.175" v="615" actId="1076"/>
          <ac:picMkLst>
            <pc:docMk/>
            <pc:sldMk cId="609984571" sldId="260"/>
            <ac:picMk id="12" creationId="{88B16638-F967-8EC7-8E4F-19192CD1197E}"/>
          </ac:picMkLst>
        </pc:picChg>
        <pc:picChg chg="add">
          <ac:chgData name="Guest User" userId="S::urn:spo:anon#8ff096f07b422b9d78ea4f5d22c7bab35f25fdda2080cef84a18dab7eb40df09::" providerId="AD" clId="Web-{57D8A3F4-13F1-F3D3-1C74-CCD219B1012F}" dt="2024-02-13T09:58:16.103" v="377"/>
          <ac:picMkLst>
            <pc:docMk/>
            <pc:sldMk cId="609984571" sldId="260"/>
            <ac:picMk id="15" creationId="{EF33A67A-6B88-2764-C31E-ECCF0935D16F}"/>
          </ac:picMkLst>
        </pc:picChg>
      </pc:sldChg>
      <pc:sldChg chg="addSp delSp modSp">
        <pc:chgData name="Guest User" userId="S::urn:spo:anon#8ff096f07b422b9d78ea4f5d22c7bab35f25fdda2080cef84a18dab7eb40df09::" providerId="AD" clId="Web-{57D8A3F4-13F1-F3D3-1C74-CCD219B1012F}" dt="2024-02-13T10:42:28.223" v="1389"/>
        <pc:sldMkLst>
          <pc:docMk/>
          <pc:sldMk cId="3248910297" sldId="261"/>
        </pc:sldMkLst>
        <pc:spChg chg="del">
          <ac:chgData name="Guest User" userId="S::urn:spo:anon#8ff096f07b422b9d78ea4f5d22c7bab35f25fdda2080cef84a18dab7eb40df09::" providerId="AD" clId="Web-{57D8A3F4-13F1-F3D3-1C74-CCD219B1012F}" dt="2024-02-13T10:42:28.176" v="1388"/>
          <ac:spMkLst>
            <pc:docMk/>
            <pc:sldMk cId="3248910297" sldId="261"/>
            <ac:spMk id="5" creationId="{8BCE0EED-62EF-460F-BAC4-0B05FE9F3390}"/>
          </ac:spMkLst>
        </pc:spChg>
        <pc:spChg chg="del">
          <ac:chgData name="Guest User" userId="S::urn:spo:anon#8ff096f07b422b9d78ea4f5d22c7bab35f25fdda2080cef84a18dab7eb40df09::" providerId="AD" clId="Web-{57D8A3F4-13F1-F3D3-1C74-CCD219B1012F}" dt="2024-02-13T09:58:23.244" v="379"/>
          <ac:spMkLst>
            <pc:docMk/>
            <pc:sldMk cId="3248910297" sldId="261"/>
            <ac:spMk id="7" creationId="{9FB90156-2FEB-760B-6E4D-47723F8E6797}"/>
          </ac:spMkLst>
        </pc:spChg>
        <pc:spChg chg="del">
          <ac:chgData name="Guest User" userId="S::urn:spo:anon#8ff096f07b422b9d78ea4f5d22c7bab35f25fdda2080cef84a18dab7eb40df09::" providerId="AD" clId="Web-{57D8A3F4-13F1-F3D3-1C74-CCD219B1012F}" dt="2024-02-13T09:58:23.244" v="378"/>
          <ac:spMkLst>
            <pc:docMk/>
            <pc:sldMk cId="3248910297" sldId="261"/>
            <ac:spMk id="8" creationId="{9FDD93BE-63DA-4DFD-D270-420A59190CC6}"/>
          </ac:spMkLst>
        </pc:spChg>
        <pc:spChg chg="add mod">
          <ac:chgData name="Guest User" userId="S::urn:spo:anon#8ff096f07b422b9d78ea4f5d22c7bab35f25fdda2080cef84a18dab7eb40df09::" providerId="AD" clId="Web-{57D8A3F4-13F1-F3D3-1C74-CCD219B1012F}" dt="2024-02-13T10:03:37.926" v="469" actId="1076"/>
          <ac:spMkLst>
            <pc:docMk/>
            <pc:sldMk cId="3248910297" sldId="261"/>
            <ac:spMk id="11" creationId="{D65A80E1-0C67-7576-1705-D36653BFB79C}"/>
          </ac:spMkLst>
        </pc:spChg>
        <pc:spChg chg="add">
          <ac:chgData name="Guest User" userId="S::urn:spo:anon#8ff096f07b422b9d78ea4f5d22c7bab35f25fdda2080cef84a18dab7eb40df09::" providerId="AD" clId="Web-{57D8A3F4-13F1-F3D3-1C74-CCD219B1012F}" dt="2024-02-13T10:42:28.223" v="1389"/>
          <ac:spMkLst>
            <pc:docMk/>
            <pc:sldMk cId="3248910297" sldId="261"/>
            <ac:spMk id="15" creationId="{F33B2BE7-9A57-BA4E-6C85-1BA7204F4A05}"/>
          </ac:spMkLst>
        </pc:spChg>
        <pc:spChg chg="mod">
          <ac:chgData name="Guest User" userId="S::urn:spo:anon#8ff096f07b422b9d78ea4f5d22c7bab35f25fdda2080cef84a18dab7eb40df09::" providerId="AD" clId="Web-{57D8A3F4-13F1-F3D3-1C74-CCD219B1012F}" dt="2024-02-13T10:07:06.511" v="526" actId="14100"/>
          <ac:spMkLst>
            <pc:docMk/>
            <pc:sldMk cId="3248910297" sldId="261"/>
            <ac:spMk id="18" creationId="{CDD5407D-6018-33E2-44B3-4F2034153142}"/>
          </ac:spMkLst>
        </pc:spChg>
        <pc:spChg chg="add mod">
          <ac:chgData name="Guest User" userId="S::urn:spo:anon#8ff096f07b422b9d78ea4f5d22c7bab35f25fdda2080cef84a18dab7eb40df09::" providerId="AD" clId="Web-{57D8A3F4-13F1-F3D3-1C74-CCD219B1012F}" dt="2024-02-13T10:03:37.942" v="470" actId="1076"/>
          <ac:spMkLst>
            <pc:docMk/>
            <pc:sldMk cId="3248910297" sldId="261"/>
            <ac:spMk id="19" creationId="{421F1761-8FB3-DF0E-2826-C7F5BE636A7F}"/>
          </ac:spMkLst>
        </pc:spChg>
        <pc:spChg chg="add del mod">
          <ac:chgData name="Guest User" userId="S::urn:spo:anon#8ff096f07b422b9d78ea4f5d22c7bab35f25fdda2080cef84a18dab7eb40df09::" providerId="AD" clId="Web-{57D8A3F4-13F1-F3D3-1C74-CCD219B1012F}" dt="2024-02-13T10:06:58.308" v="524" actId="14100"/>
          <ac:spMkLst>
            <pc:docMk/>
            <pc:sldMk cId="3248910297" sldId="261"/>
            <ac:spMk id="21" creationId="{9C776586-54C3-152A-8650-BD46E3A12208}"/>
          </ac:spMkLst>
        </pc:spChg>
        <pc:grpChg chg="add del">
          <ac:chgData name="Guest User" userId="S::urn:spo:anon#8ff096f07b422b9d78ea4f5d22c7bab35f25fdda2080cef84a18dab7eb40df09::" providerId="AD" clId="Web-{57D8A3F4-13F1-F3D3-1C74-CCD219B1012F}" dt="2024-02-13T09:13:40.242" v="165"/>
          <ac:grpSpMkLst>
            <pc:docMk/>
            <pc:sldMk cId="3248910297" sldId="261"/>
            <ac:grpSpMk id="10" creationId="{F326F74C-D71C-452B-C371-65E310EF7B88}"/>
          </ac:grpSpMkLst>
        </pc:grpChg>
        <pc:grpChg chg="add del">
          <ac:chgData name="Guest User" userId="S::urn:spo:anon#8ff096f07b422b9d78ea4f5d22c7bab35f25fdda2080cef84a18dab7eb40df09::" providerId="AD" clId="Web-{57D8A3F4-13F1-F3D3-1C74-CCD219B1012F}" dt="2024-02-13T09:13:45.368" v="167"/>
          <ac:grpSpMkLst>
            <pc:docMk/>
            <pc:sldMk cId="3248910297" sldId="261"/>
            <ac:grpSpMk id="17" creationId="{A013A012-4D0A-9A35-5C2D-FADFD5F13A4D}"/>
          </ac:grpSpMkLst>
        </pc:grpChg>
        <pc:picChg chg="add mod">
          <ac:chgData name="Guest User" userId="S::urn:spo:anon#8ff096f07b422b9d78ea4f5d22c7bab35f25fdda2080cef84a18dab7eb40df09::" providerId="AD" clId="Web-{57D8A3F4-13F1-F3D3-1C74-CCD219B1012F}" dt="2024-02-13T10:03:37.895" v="467" actId="1076"/>
          <ac:picMkLst>
            <pc:docMk/>
            <pc:sldMk cId="3248910297" sldId="261"/>
            <ac:picMk id="3" creationId="{92626EF7-28DE-88EA-5F05-811127ECFF0B}"/>
          </ac:picMkLst>
        </pc:picChg>
        <pc:picChg chg="add mod">
          <ac:chgData name="Guest User" userId="S::urn:spo:anon#8ff096f07b422b9d78ea4f5d22c7bab35f25fdda2080cef84a18dab7eb40df09::" providerId="AD" clId="Web-{57D8A3F4-13F1-F3D3-1C74-CCD219B1012F}" dt="2024-02-13T10:03:37.926" v="468" actId="1076"/>
          <ac:picMkLst>
            <pc:docMk/>
            <pc:sldMk cId="3248910297" sldId="261"/>
            <ac:picMk id="6" creationId="{BC92FD40-0B3B-9D26-38B6-DDF44ABC7344}"/>
          </ac:picMkLst>
        </pc:picChg>
        <pc:picChg chg="del">
          <ac:chgData name="Guest User" userId="S::urn:spo:anon#8ff096f07b422b9d78ea4f5d22c7bab35f25fdda2080cef84a18dab7eb40df09::" providerId="AD" clId="Web-{57D8A3F4-13F1-F3D3-1C74-CCD219B1012F}" dt="2024-02-13T09:13:30.789" v="160"/>
          <ac:picMkLst>
            <pc:docMk/>
            <pc:sldMk cId="3248910297" sldId="261"/>
            <ac:picMk id="12" creationId="{5F8335C1-6657-E6FE-EA41-96C0D70493AE}"/>
          </ac:picMkLst>
        </pc:picChg>
        <pc:picChg chg="del">
          <ac:chgData name="Guest User" userId="S::urn:spo:anon#8ff096f07b422b9d78ea4f5d22c7bab35f25fdda2080cef84a18dab7eb40df09::" providerId="AD" clId="Web-{57D8A3F4-13F1-F3D3-1C74-CCD219B1012F}" dt="2024-02-13T09:13:32.805" v="161"/>
          <ac:picMkLst>
            <pc:docMk/>
            <pc:sldMk cId="3248910297" sldId="261"/>
            <ac:picMk id="13" creationId="{AA526687-07EB-DA6B-A303-013ECA8BE706}"/>
          </ac:picMkLst>
        </pc:picChg>
        <pc:picChg chg="add">
          <ac:chgData name="Guest User" userId="S::urn:spo:anon#8ff096f07b422b9d78ea4f5d22c7bab35f25fdda2080cef84a18dab7eb40df09::" providerId="AD" clId="Web-{57D8A3F4-13F1-F3D3-1C74-CCD219B1012F}" dt="2024-02-13T09:58:24.166" v="380"/>
          <ac:picMkLst>
            <pc:docMk/>
            <pc:sldMk cId="3248910297" sldId="261"/>
            <ac:picMk id="13" creationId="{F10631EA-E6C9-1E00-5E4B-C89911B94043}"/>
          </ac:picMkLst>
        </pc:picChg>
        <pc:picChg chg="del">
          <ac:chgData name="Guest User" userId="S::urn:spo:anon#8ff096f07b422b9d78ea4f5d22c7bab35f25fdda2080cef84a18dab7eb40df09::" providerId="AD" clId="Web-{57D8A3F4-13F1-F3D3-1C74-CCD219B1012F}" dt="2024-02-13T09:13:33.914" v="162"/>
          <ac:picMkLst>
            <pc:docMk/>
            <pc:sldMk cId="3248910297" sldId="261"/>
            <ac:picMk id="14" creationId="{76B5A8F5-2D2F-FC27-EDFB-77A0609D8F73}"/>
          </ac:picMkLst>
        </pc:picChg>
      </pc:sldChg>
      <pc:sldChg chg="addSp delSp modSp">
        <pc:chgData name="Guest User" userId="S::urn:spo:anon#8ff096f07b422b9d78ea4f5d22c7bab35f25fdda2080cef84a18dab7eb40df09::" providerId="AD" clId="Web-{57D8A3F4-13F1-F3D3-1C74-CCD219B1012F}" dt="2024-02-13T10:42:32.801" v="1391"/>
        <pc:sldMkLst>
          <pc:docMk/>
          <pc:sldMk cId="4089418931" sldId="262"/>
        </pc:sldMkLst>
        <pc:spChg chg="mod">
          <ac:chgData name="Guest User" userId="S::urn:spo:anon#8ff096f07b422b9d78ea4f5d22c7bab35f25fdda2080cef84a18dab7eb40df09::" providerId="AD" clId="Web-{57D8A3F4-13F1-F3D3-1C74-CCD219B1012F}" dt="2024-02-13T10:02:26.205" v="462" actId="20577"/>
          <ac:spMkLst>
            <pc:docMk/>
            <pc:sldMk cId="4089418931" sldId="262"/>
            <ac:spMk id="3" creationId="{DA24AAF8-4463-C429-8752-37274FAA85AA}"/>
          </ac:spMkLst>
        </pc:spChg>
        <pc:spChg chg="del">
          <ac:chgData name="Guest User" userId="S::urn:spo:anon#8ff096f07b422b9d78ea4f5d22c7bab35f25fdda2080cef84a18dab7eb40df09::" providerId="AD" clId="Web-{57D8A3F4-13F1-F3D3-1C74-CCD219B1012F}" dt="2024-02-13T10:42:31.957" v="1390"/>
          <ac:spMkLst>
            <pc:docMk/>
            <pc:sldMk cId="4089418931" sldId="262"/>
            <ac:spMk id="5" creationId="{8BCE0EED-62EF-460F-BAC4-0B05FE9F3390}"/>
          </ac:spMkLst>
        </pc:spChg>
        <pc:spChg chg="del">
          <ac:chgData name="Guest User" userId="S::urn:spo:anon#8ff096f07b422b9d78ea4f5d22c7bab35f25fdda2080cef84a18dab7eb40df09::" providerId="AD" clId="Web-{57D8A3F4-13F1-F3D3-1C74-CCD219B1012F}" dt="2024-02-13T09:58:31.728" v="382"/>
          <ac:spMkLst>
            <pc:docMk/>
            <pc:sldMk cId="4089418931" sldId="262"/>
            <ac:spMk id="7" creationId="{9FB90156-2FEB-760B-6E4D-47723F8E6797}"/>
          </ac:spMkLst>
        </pc:spChg>
        <pc:spChg chg="del">
          <ac:chgData name="Guest User" userId="S::urn:spo:anon#8ff096f07b422b9d78ea4f5d22c7bab35f25fdda2080cef84a18dab7eb40df09::" providerId="AD" clId="Web-{57D8A3F4-13F1-F3D3-1C74-CCD219B1012F}" dt="2024-02-13T09:58:31.728" v="381"/>
          <ac:spMkLst>
            <pc:docMk/>
            <pc:sldMk cId="4089418931" sldId="262"/>
            <ac:spMk id="8" creationId="{9FDD93BE-63DA-4DFD-D270-420A59190CC6}"/>
          </ac:spMkLst>
        </pc:spChg>
        <pc:spChg chg="add">
          <ac:chgData name="Guest User" userId="S::urn:spo:anon#8ff096f07b422b9d78ea4f5d22c7bab35f25fdda2080cef84a18dab7eb40df09::" providerId="AD" clId="Web-{57D8A3F4-13F1-F3D3-1C74-CCD219B1012F}" dt="2024-02-13T10:42:32.801" v="1391"/>
          <ac:spMkLst>
            <pc:docMk/>
            <pc:sldMk cId="4089418931" sldId="262"/>
            <ac:spMk id="13" creationId="{04A5F2E1-3895-5842-8707-623A15318890}"/>
          </ac:spMkLst>
        </pc:spChg>
        <pc:picChg chg="add">
          <ac:chgData name="Guest User" userId="S::urn:spo:anon#8ff096f07b422b9d78ea4f5d22c7bab35f25fdda2080cef84a18dab7eb40df09::" providerId="AD" clId="Web-{57D8A3F4-13F1-F3D3-1C74-CCD219B1012F}" dt="2024-02-13T09:58:32.041" v="383"/>
          <ac:picMkLst>
            <pc:docMk/>
            <pc:sldMk cId="4089418931" sldId="262"/>
            <ac:picMk id="11" creationId="{3ADDDA89-98B2-BCE3-1C19-8D61EB924A35}"/>
          </ac:picMkLst>
        </pc:picChg>
      </pc:sldChg>
      <pc:sldChg chg="addSp delSp modSp">
        <pc:chgData name="Guest User" userId="S::urn:spo:anon#8ff096f07b422b9d78ea4f5d22c7bab35f25fdda2080cef84a18dab7eb40df09::" providerId="AD" clId="Web-{57D8A3F4-13F1-F3D3-1C74-CCD219B1012F}" dt="2024-02-13T10:41:56.222" v="1380" actId="20577"/>
        <pc:sldMkLst>
          <pc:docMk/>
          <pc:sldMk cId="3933535297" sldId="263"/>
        </pc:sldMkLst>
        <pc:spChg chg="del mod">
          <ac:chgData name="Guest User" userId="S::urn:spo:anon#8ff096f07b422b9d78ea4f5d22c7bab35f25fdda2080cef84a18dab7eb40df09::" providerId="AD" clId="Web-{57D8A3F4-13F1-F3D3-1C74-CCD219B1012F}" dt="2024-02-13T10:19:09.442" v="708"/>
          <ac:spMkLst>
            <pc:docMk/>
            <pc:sldMk cId="3933535297" sldId="263"/>
            <ac:spMk id="3" creationId="{DA24AAF8-4463-C429-8752-37274FAA85AA}"/>
          </ac:spMkLst>
        </pc:spChg>
        <pc:spChg chg="del">
          <ac:chgData name="Guest User" userId="S::urn:spo:anon#8ff096f07b422b9d78ea4f5d22c7bab35f25fdda2080cef84a18dab7eb40df09::" providerId="AD" clId="Web-{57D8A3F4-13F1-F3D3-1C74-CCD219B1012F}" dt="2024-02-13T10:41:46.112" v="1378"/>
          <ac:spMkLst>
            <pc:docMk/>
            <pc:sldMk cId="3933535297" sldId="263"/>
            <ac:spMk id="5" creationId="{8BCE0EED-62EF-460F-BAC4-0B05FE9F3390}"/>
          </ac:spMkLst>
        </pc:spChg>
        <pc:spChg chg="del">
          <ac:chgData name="Guest User" userId="S::urn:spo:anon#8ff096f07b422b9d78ea4f5d22c7bab35f25fdda2080cef84a18dab7eb40df09::" providerId="AD" clId="Web-{57D8A3F4-13F1-F3D3-1C74-CCD219B1012F}" dt="2024-02-13T09:57:59.540" v="370"/>
          <ac:spMkLst>
            <pc:docMk/>
            <pc:sldMk cId="3933535297" sldId="263"/>
            <ac:spMk id="7" creationId="{9FB90156-2FEB-760B-6E4D-47723F8E6797}"/>
          </ac:spMkLst>
        </pc:spChg>
        <pc:spChg chg="del">
          <ac:chgData name="Guest User" userId="S::urn:spo:anon#8ff096f07b422b9d78ea4f5d22c7bab35f25fdda2080cef84a18dab7eb40df09::" providerId="AD" clId="Web-{57D8A3F4-13F1-F3D3-1C74-CCD219B1012F}" dt="2024-02-13T09:57:59.540" v="369"/>
          <ac:spMkLst>
            <pc:docMk/>
            <pc:sldMk cId="3933535297" sldId="263"/>
            <ac:spMk id="8" creationId="{9FDD93BE-63DA-4DFD-D270-420A59190CC6}"/>
          </ac:spMkLst>
        </pc:spChg>
        <pc:spChg chg="add del mod">
          <ac:chgData name="Guest User" userId="S::urn:spo:anon#8ff096f07b422b9d78ea4f5d22c7bab35f25fdda2080cef84a18dab7eb40df09::" providerId="AD" clId="Web-{57D8A3F4-13F1-F3D3-1C74-CCD219B1012F}" dt="2024-02-13T10:20:06.975" v="709"/>
          <ac:spMkLst>
            <pc:docMk/>
            <pc:sldMk cId="3933535297" sldId="263"/>
            <ac:spMk id="13" creationId="{001EFE8E-ED6E-5015-5A1D-762AF5230F10}"/>
          </ac:spMkLst>
        </pc:spChg>
        <pc:spChg chg="add mod">
          <ac:chgData name="Guest User" userId="S::urn:spo:anon#8ff096f07b422b9d78ea4f5d22c7bab35f25fdda2080cef84a18dab7eb40df09::" providerId="AD" clId="Web-{57D8A3F4-13F1-F3D3-1C74-CCD219B1012F}" dt="2024-02-13T10:41:56.222" v="1380" actId="20577"/>
          <ac:spMkLst>
            <pc:docMk/>
            <pc:sldMk cId="3933535297" sldId="263"/>
            <ac:spMk id="16" creationId="{F23C59A6-11C0-F631-626A-C44266B286EF}"/>
          </ac:spMkLst>
        </pc:spChg>
        <pc:graphicFrameChg chg="add mod ord modGraphic">
          <ac:chgData name="Guest User" userId="S::urn:spo:anon#8ff096f07b422b9d78ea4f5d22c7bab35f25fdda2080cef84a18dab7eb40df09::" providerId="AD" clId="Web-{57D8A3F4-13F1-F3D3-1C74-CCD219B1012F}" dt="2024-02-13T10:28:42.179" v="910"/>
          <ac:graphicFrameMkLst>
            <pc:docMk/>
            <pc:sldMk cId="3933535297" sldId="263"/>
            <ac:graphicFrameMk id="14" creationId="{6204EED6-AFCD-4E44-470E-5093013B079A}"/>
          </ac:graphicFrameMkLst>
        </pc:graphicFrameChg>
        <pc:picChg chg="add">
          <ac:chgData name="Guest User" userId="S::urn:spo:anon#8ff096f07b422b9d78ea4f5d22c7bab35f25fdda2080cef84a18dab7eb40df09::" providerId="AD" clId="Web-{57D8A3F4-13F1-F3D3-1C74-CCD219B1012F}" dt="2024-02-13T09:58:02.384" v="371"/>
          <ac:picMkLst>
            <pc:docMk/>
            <pc:sldMk cId="3933535297" sldId="263"/>
            <ac:picMk id="11" creationId="{43A9C438-526E-FC9B-06B4-4740B5FAFF86}"/>
          </ac:picMkLst>
        </pc:picChg>
      </pc:sldChg>
      <pc:sldChg chg="addSp delSp">
        <pc:chgData name="Guest User" userId="S::urn:spo:anon#8ff096f07b422b9d78ea4f5d22c7bab35f25fdda2080cef84a18dab7eb40df09::" providerId="AD" clId="Web-{57D8A3F4-13F1-F3D3-1C74-CCD219B1012F}" dt="2024-02-13T10:42:36.785" v="1393"/>
        <pc:sldMkLst>
          <pc:docMk/>
          <pc:sldMk cId="123232606" sldId="264"/>
        </pc:sldMkLst>
        <pc:spChg chg="del">
          <ac:chgData name="Guest User" userId="S::urn:spo:anon#8ff096f07b422b9d78ea4f5d22c7bab35f25fdda2080cef84a18dab7eb40df09::" providerId="AD" clId="Web-{57D8A3F4-13F1-F3D3-1C74-CCD219B1012F}" dt="2024-02-13T10:42:35.739" v="1392"/>
          <ac:spMkLst>
            <pc:docMk/>
            <pc:sldMk cId="123232606" sldId="264"/>
            <ac:spMk id="5" creationId="{8BCE0EED-62EF-460F-BAC4-0B05FE9F3390}"/>
          </ac:spMkLst>
        </pc:spChg>
        <pc:spChg chg="del">
          <ac:chgData name="Guest User" userId="S::urn:spo:anon#8ff096f07b422b9d78ea4f5d22c7bab35f25fdda2080cef84a18dab7eb40df09::" providerId="AD" clId="Web-{57D8A3F4-13F1-F3D3-1C74-CCD219B1012F}" dt="2024-02-13T09:58:37.775" v="385"/>
          <ac:spMkLst>
            <pc:docMk/>
            <pc:sldMk cId="123232606" sldId="264"/>
            <ac:spMk id="7" creationId="{9FB90156-2FEB-760B-6E4D-47723F8E6797}"/>
          </ac:spMkLst>
        </pc:spChg>
        <pc:spChg chg="del">
          <ac:chgData name="Guest User" userId="S::urn:spo:anon#8ff096f07b422b9d78ea4f5d22c7bab35f25fdda2080cef84a18dab7eb40df09::" providerId="AD" clId="Web-{57D8A3F4-13F1-F3D3-1C74-CCD219B1012F}" dt="2024-02-13T09:58:37.775" v="384"/>
          <ac:spMkLst>
            <pc:docMk/>
            <pc:sldMk cId="123232606" sldId="264"/>
            <ac:spMk id="8" creationId="{9FDD93BE-63DA-4DFD-D270-420A59190CC6}"/>
          </ac:spMkLst>
        </pc:spChg>
        <pc:spChg chg="add">
          <ac:chgData name="Guest User" userId="S::urn:spo:anon#8ff096f07b422b9d78ea4f5d22c7bab35f25fdda2080cef84a18dab7eb40df09::" providerId="AD" clId="Web-{57D8A3F4-13F1-F3D3-1C74-CCD219B1012F}" dt="2024-02-13T10:42:36.785" v="1393"/>
          <ac:spMkLst>
            <pc:docMk/>
            <pc:sldMk cId="123232606" sldId="264"/>
            <ac:spMk id="13" creationId="{96DB2E78-1D5A-59FD-2D75-D7C23C44EDDA}"/>
          </ac:spMkLst>
        </pc:spChg>
        <pc:picChg chg="add">
          <ac:chgData name="Guest User" userId="S::urn:spo:anon#8ff096f07b422b9d78ea4f5d22c7bab35f25fdda2080cef84a18dab7eb40df09::" providerId="AD" clId="Web-{57D8A3F4-13F1-F3D3-1C74-CCD219B1012F}" dt="2024-02-13T09:58:38.057" v="386"/>
          <ac:picMkLst>
            <pc:docMk/>
            <pc:sldMk cId="123232606" sldId="264"/>
            <ac:picMk id="11" creationId="{74C6F068-11DE-8DB5-BA97-211946006790}"/>
          </ac:picMkLst>
        </pc:picChg>
      </pc:sldChg>
      <pc:sldChg chg="addSp delSp modSp add replId">
        <pc:chgData name="Guest User" userId="S::urn:spo:anon#8ff096f07b422b9d78ea4f5d22c7bab35f25fdda2080cef84a18dab7eb40df09::" providerId="AD" clId="Web-{57D8A3F4-13F1-F3D3-1C74-CCD219B1012F}" dt="2024-02-13T10:42:17.379" v="1385"/>
        <pc:sldMkLst>
          <pc:docMk/>
          <pc:sldMk cId="1147859557" sldId="265"/>
        </pc:sldMkLst>
        <pc:spChg chg="del mod">
          <ac:chgData name="Guest User" userId="S::urn:spo:anon#8ff096f07b422b9d78ea4f5d22c7bab35f25fdda2080cef84a18dab7eb40df09::" providerId="AD" clId="Web-{57D8A3F4-13F1-F3D3-1C74-CCD219B1012F}" dt="2024-02-13T10:31:17.919" v="925"/>
          <ac:spMkLst>
            <pc:docMk/>
            <pc:sldMk cId="1147859557" sldId="265"/>
            <ac:spMk id="3" creationId="{DA24AAF8-4463-C429-8752-37274FAA85AA}"/>
          </ac:spMkLst>
        </pc:spChg>
        <pc:spChg chg="del">
          <ac:chgData name="Guest User" userId="S::urn:spo:anon#8ff096f07b422b9d78ea4f5d22c7bab35f25fdda2080cef84a18dab7eb40df09::" providerId="AD" clId="Web-{57D8A3F4-13F1-F3D3-1C74-CCD219B1012F}" dt="2024-02-13T10:42:15.566" v="1384"/>
          <ac:spMkLst>
            <pc:docMk/>
            <pc:sldMk cId="1147859557" sldId="265"/>
            <ac:spMk id="5" creationId="{8BCE0EED-62EF-460F-BAC4-0B05FE9F3390}"/>
          </ac:spMkLst>
        </pc:spChg>
        <pc:spChg chg="add del mod">
          <ac:chgData name="Guest User" userId="S::urn:spo:anon#8ff096f07b422b9d78ea4f5d22c7bab35f25fdda2080cef84a18dab7eb40df09::" providerId="AD" clId="Web-{57D8A3F4-13F1-F3D3-1C74-CCD219B1012F}" dt="2024-02-13T10:31:35.045" v="926"/>
          <ac:spMkLst>
            <pc:docMk/>
            <pc:sldMk cId="1147859557" sldId="265"/>
            <ac:spMk id="7" creationId="{25806821-9A17-5119-B61D-D7EC2440A723}"/>
          </ac:spMkLst>
        </pc:spChg>
        <pc:spChg chg="add">
          <ac:chgData name="Guest User" userId="S::urn:spo:anon#8ff096f07b422b9d78ea4f5d22c7bab35f25fdda2080cef84a18dab7eb40df09::" providerId="AD" clId="Web-{57D8A3F4-13F1-F3D3-1C74-CCD219B1012F}" dt="2024-02-13T10:42:17.379" v="1385"/>
          <ac:spMkLst>
            <pc:docMk/>
            <pc:sldMk cId="1147859557" sldId="265"/>
            <ac:spMk id="15" creationId="{F6FFC0D5-721E-59EB-9B3D-27E05AC50DCD}"/>
          </ac:spMkLst>
        </pc:spChg>
        <pc:graphicFrameChg chg="add mod ord modGraphic">
          <ac:chgData name="Guest User" userId="S::urn:spo:anon#8ff096f07b422b9d78ea4f5d22c7bab35f25fdda2080cef84a18dab7eb40df09::" providerId="AD" clId="Web-{57D8A3F4-13F1-F3D3-1C74-CCD219B1012F}" dt="2024-02-13T10:39:37.904" v="1357"/>
          <ac:graphicFrameMkLst>
            <pc:docMk/>
            <pc:sldMk cId="1147859557" sldId="265"/>
            <ac:graphicFrameMk id="8" creationId="{1D16195C-788A-5DE9-DFE2-E12A5D34BB1B}"/>
          </ac:graphicFrameMkLst>
        </pc:graphicFrameChg>
        <pc:graphicFrameChg chg="add mod modGraphic">
          <ac:chgData name="Guest User" userId="S::urn:spo:anon#8ff096f07b422b9d78ea4f5d22c7bab35f25fdda2080cef84a18dab7eb40df09::" providerId="AD" clId="Web-{57D8A3F4-13F1-F3D3-1C74-CCD219B1012F}" dt="2024-02-13T10:39:03.669" v="1325"/>
          <ac:graphicFrameMkLst>
            <pc:docMk/>
            <pc:sldMk cId="1147859557" sldId="265"/>
            <ac:graphicFrameMk id="13" creationId="{F0F710E3-AB33-3ACF-1918-71D831757A86}"/>
          </ac:graphicFrameMkLst>
        </pc:graphicFrameChg>
      </pc:sldChg>
      <pc:sldChg chg="add del replId">
        <pc:chgData name="Guest User" userId="S::urn:spo:anon#8ff096f07b422b9d78ea4f5d22c7bab35f25fdda2080cef84a18dab7eb40df09::" providerId="AD" clId="Web-{57D8A3F4-13F1-F3D3-1C74-CCD219B1012F}" dt="2024-02-13T10:28:49.320" v="911"/>
        <pc:sldMkLst>
          <pc:docMk/>
          <pc:sldMk cId="1242766039" sldId="265"/>
        </pc:sldMkLst>
      </pc:sldChg>
    </pc:docChg>
  </pc:docChgLst>
  <pc:docChgLst>
    <pc:chgData name="Didit Novianto" userId="004bda74-0df2-4500-b4b2-0a555ee74855" providerId="ADAL" clId="{1D352069-27A4-4A43-B3D6-94F1994C4576}"/>
    <pc:docChg chg="undo custSel modSld">
      <pc:chgData name="Didit Novianto" userId="004bda74-0df2-4500-b4b2-0a555ee74855" providerId="ADAL" clId="{1D352069-27A4-4A43-B3D6-94F1994C4576}" dt="2024-02-16T04:42:28.831" v="292" actId="404"/>
      <pc:docMkLst>
        <pc:docMk/>
      </pc:docMkLst>
      <pc:sldChg chg="addSp delSp modSp mod">
        <pc:chgData name="Didit Novianto" userId="004bda74-0df2-4500-b4b2-0a555ee74855" providerId="ADAL" clId="{1D352069-27A4-4A43-B3D6-94F1994C4576}" dt="2024-02-16T02:40:54.413" v="133" actId="1038"/>
        <pc:sldMkLst>
          <pc:docMk/>
          <pc:sldMk cId="2750208672" sldId="256"/>
        </pc:sldMkLst>
        <pc:spChg chg="mod">
          <ac:chgData name="Didit Novianto" userId="004bda74-0df2-4500-b4b2-0a555ee74855" providerId="ADAL" clId="{1D352069-27A4-4A43-B3D6-94F1994C4576}" dt="2024-02-16T02:40:54.413" v="133" actId="1038"/>
          <ac:spMkLst>
            <pc:docMk/>
            <pc:sldMk cId="2750208672" sldId="256"/>
            <ac:spMk id="9" creationId="{7B2453A2-D257-8B1F-8668-AD4A9489B80D}"/>
          </ac:spMkLst>
        </pc:spChg>
        <pc:spChg chg="mod">
          <ac:chgData name="Didit Novianto" userId="004bda74-0df2-4500-b4b2-0a555ee74855" providerId="ADAL" clId="{1D352069-27A4-4A43-B3D6-94F1994C4576}" dt="2024-02-11T10:11:44.037" v="60" actId="20577"/>
          <ac:spMkLst>
            <pc:docMk/>
            <pc:sldMk cId="2750208672" sldId="256"/>
            <ac:spMk id="16" creationId="{F05A30FD-89A6-5CFD-D485-A573F2B87CBE}"/>
          </ac:spMkLst>
        </pc:spChg>
        <pc:spChg chg="mod">
          <ac:chgData name="Didit Novianto" userId="004bda74-0df2-4500-b4b2-0a555ee74855" providerId="ADAL" clId="{1D352069-27A4-4A43-B3D6-94F1994C4576}" dt="2024-02-14T06:57:15.877" v="130" actId="20577"/>
          <ac:spMkLst>
            <pc:docMk/>
            <pc:sldMk cId="2750208672" sldId="256"/>
            <ac:spMk id="17" creationId="{80AA6AB1-F76A-EDD4-0DF4-9D53FF9361B7}"/>
          </ac:spMkLst>
        </pc:spChg>
        <pc:spChg chg="del mod">
          <ac:chgData name="Didit Novianto" userId="004bda74-0df2-4500-b4b2-0a555ee74855" providerId="ADAL" clId="{1D352069-27A4-4A43-B3D6-94F1994C4576}" dt="2024-02-11T10:10:10.805" v="10" actId="478"/>
          <ac:spMkLst>
            <pc:docMk/>
            <pc:sldMk cId="2750208672" sldId="256"/>
            <ac:spMk id="18" creationId="{738B375A-3A2D-B76F-1428-8FD1920AF8EA}"/>
          </ac:spMkLst>
        </pc:spChg>
        <pc:spChg chg="del">
          <ac:chgData name="Didit Novianto" userId="004bda74-0df2-4500-b4b2-0a555ee74855" providerId="ADAL" clId="{1D352069-27A4-4A43-B3D6-94F1994C4576}" dt="2024-02-11T10:10:08.446" v="9" actId="478"/>
          <ac:spMkLst>
            <pc:docMk/>
            <pc:sldMk cId="2750208672" sldId="256"/>
            <ac:spMk id="19" creationId="{69B3D20A-BF20-9AB6-75C2-FB9EAC8480EB}"/>
          </ac:spMkLst>
        </pc:spChg>
        <pc:picChg chg="add mod">
          <ac:chgData name="Didit Novianto" userId="004bda74-0df2-4500-b4b2-0a555ee74855" providerId="ADAL" clId="{1D352069-27A4-4A43-B3D6-94F1994C4576}" dt="2024-02-11T10:10:06.438" v="8" actId="1076"/>
          <ac:picMkLst>
            <pc:docMk/>
            <pc:sldMk cId="2750208672" sldId="256"/>
            <ac:picMk id="3" creationId="{71F29617-0C68-05DA-66F7-94D15211F0A0}"/>
          </ac:picMkLst>
        </pc:picChg>
      </pc:sldChg>
      <pc:sldChg chg="addSp delSp modSp mod">
        <pc:chgData name="Didit Novianto" userId="004bda74-0df2-4500-b4b2-0a555ee74855" providerId="ADAL" clId="{1D352069-27A4-4A43-B3D6-94F1994C4576}" dt="2024-02-16T04:42:28.831" v="292" actId="404"/>
        <pc:sldMkLst>
          <pc:docMk/>
          <pc:sldMk cId="2034071112" sldId="258"/>
        </pc:sldMkLst>
        <pc:spChg chg="del mod">
          <ac:chgData name="Didit Novianto" userId="004bda74-0df2-4500-b4b2-0a555ee74855" providerId="ADAL" clId="{1D352069-27A4-4A43-B3D6-94F1994C4576}" dt="2024-02-16T03:07:12.358" v="147" actId="478"/>
          <ac:spMkLst>
            <pc:docMk/>
            <pc:sldMk cId="2034071112" sldId="258"/>
            <ac:spMk id="3" creationId="{DA24AAF8-4463-C429-8752-37274FAA85AA}"/>
          </ac:spMkLst>
        </pc:spChg>
        <pc:spChg chg="add mod">
          <ac:chgData name="Didit Novianto" userId="004bda74-0df2-4500-b4b2-0a555ee74855" providerId="ADAL" clId="{1D352069-27A4-4A43-B3D6-94F1994C4576}" dt="2024-02-16T04:42:28.831" v="292" actId="404"/>
          <ac:spMkLst>
            <pc:docMk/>
            <pc:sldMk cId="2034071112" sldId="258"/>
            <ac:spMk id="7" creationId="{66FD4AA5-D668-9569-9F89-4D29C6E4B3E2}"/>
          </ac:spMkLst>
        </pc:spChg>
        <pc:picChg chg="add mod">
          <ac:chgData name="Didit Novianto" userId="004bda74-0df2-4500-b4b2-0a555ee74855" providerId="ADAL" clId="{1D352069-27A4-4A43-B3D6-94F1994C4576}" dt="2024-02-16T03:28:33.994" v="184" actId="29295"/>
          <ac:picMkLst>
            <pc:docMk/>
            <pc:sldMk cId="2034071112" sldId="258"/>
            <ac:picMk id="12" creationId="{6B308942-3E16-71E8-F064-4551DCDECA18}"/>
          </ac:picMkLst>
        </pc:picChg>
      </pc:sldChg>
      <pc:sldChg chg="addSp delSp modSp mod">
        <pc:chgData name="Didit Novianto" userId="004bda74-0df2-4500-b4b2-0a555ee74855" providerId="ADAL" clId="{1D352069-27A4-4A43-B3D6-94F1994C4576}" dt="2024-02-16T04:35:35.955" v="200" actId="123"/>
        <pc:sldMkLst>
          <pc:docMk/>
          <pc:sldMk cId="609984571" sldId="260"/>
        </pc:sldMkLst>
        <pc:spChg chg="mod">
          <ac:chgData name="Didit Novianto" userId="004bda74-0df2-4500-b4b2-0a555ee74855" providerId="ADAL" clId="{1D352069-27A4-4A43-B3D6-94F1994C4576}" dt="2024-02-16T04:35:35.955" v="200" actId="123"/>
          <ac:spMkLst>
            <pc:docMk/>
            <pc:sldMk cId="609984571" sldId="260"/>
            <ac:spMk id="13" creationId="{1C7D5EFB-B15B-C485-4452-F7BFE35A5282}"/>
          </ac:spMkLst>
        </pc:spChg>
        <pc:picChg chg="del mod">
          <ac:chgData name="Didit Novianto" userId="004bda74-0df2-4500-b4b2-0a555ee74855" providerId="ADAL" clId="{1D352069-27A4-4A43-B3D6-94F1994C4576}" dt="2024-02-16T03:35:04.950" v="195" actId="478"/>
          <ac:picMkLst>
            <pc:docMk/>
            <pc:sldMk cId="609984571" sldId="260"/>
            <ac:picMk id="3" creationId="{0ACFB874-EEB4-D362-5359-BB5CB345B6B7}"/>
          </ac:picMkLst>
        </pc:picChg>
        <pc:picChg chg="add mod modCrop">
          <ac:chgData name="Didit Novianto" userId="004bda74-0df2-4500-b4b2-0a555ee74855" providerId="ADAL" clId="{1D352069-27A4-4A43-B3D6-94F1994C4576}" dt="2024-02-16T03:34:52.497" v="194" actId="14100"/>
          <ac:picMkLst>
            <pc:docMk/>
            <pc:sldMk cId="609984571" sldId="260"/>
            <ac:picMk id="7" creationId="{875589EF-08CF-1BE5-8833-00746706DB85}"/>
          </ac:picMkLst>
        </pc:picChg>
      </pc:sldChg>
      <pc:sldChg chg="modSp mod">
        <pc:chgData name="Didit Novianto" userId="004bda74-0df2-4500-b4b2-0a555ee74855" providerId="ADAL" clId="{1D352069-27A4-4A43-B3D6-94F1994C4576}" dt="2024-02-16T04:36:50.533" v="251" actId="14100"/>
        <pc:sldMkLst>
          <pc:docMk/>
          <pc:sldMk cId="3248910297" sldId="261"/>
        </pc:sldMkLst>
        <pc:spChg chg="mod">
          <ac:chgData name="Didit Novianto" userId="004bda74-0df2-4500-b4b2-0a555ee74855" providerId="ADAL" clId="{1D352069-27A4-4A43-B3D6-94F1994C4576}" dt="2024-02-16T04:36:05.375" v="218" actId="20577"/>
          <ac:spMkLst>
            <pc:docMk/>
            <pc:sldMk cId="3248910297" sldId="261"/>
            <ac:spMk id="18" creationId="{CDD5407D-6018-33E2-44B3-4F2034153142}"/>
          </ac:spMkLst>
        </pc:spChg>
        <pc:spChg chg="mod">
          <ac:chgData name="Didit Novianto" userId="004bda74-0df2-4500-b4b2-0a555ee74855" providerId="ADAL" clId="{1D352069-27A4-4A43-B3D6-94F1994C4576}" dt="2024-02-16T04:36:34.720" v="250" actId="20577"/>
          <ac:spMkLst>
            <pc:docMk/>
            <pc:sldMk cId="3248910297" sldId="261"/>
            <ac:spMk id="21" creationId="{9C776586-54C3-152A-8650-BD46E3A12208}"/>
          </ac:spMkLst>
        </pc:spChg>
        <pc:picChg chg="mod">
          <ac:chgData name="Didit Novianto" userId="004bda74-0df2-4500-b4b2-0a555ee74855" providerId="ADAL" clId="{1D352069-27A4-4A43-B3D6-94F1994C4576}" dt="2024-02-16T04:36:50.533" v="251" actId="14100"/>
          <ac:picMkLst>
            <pc:docMk/>
            <pc:sldMk cId="3248910297" sldId="261"/>
            <ac:picMk id="6" creationId="{BC92FD40-0B3B-9D26-38B6-DDF44ABC7344}"/>
          </ac:picMkLst>
        </pc:picChg>
      </pc:sldChg>
      <pc:sldChg chg="modSp mod">
        <pc:chgData name="Didit Novianto" userId="004bda74-0df2-4500-b4b2-0a555ee74855" providerId="ADAL" clId="{1D352069-27A4-4A43-B3D6-94F1994C4576}" dt="2024-02-16T04:39:26.824" v="259" actId="113"/>
        <pc:sldMkLst>
          <pc:docMk/>
          <pc:sldMk cId="4089418931" sldId="262"/>
        </pc:sldMkLst>
        <pc:spChg chg="mod">
          <ac:chgData name="Didit Novianto" userId="004bda74-0df2-4500-b4b2-0a555ee74855" providerId="ADAL" clId="{1D352069-27A4-4A43-B3D6-94F1994C4576}" dt="2024-02-16T04:39:26.824" v="259" actId="113"/>
          <ac:spMkLst>
            <pc:docMk/>
            <pc:sldMk cId="4089418931" sldId="262"/>
            <ac:spMk id="3" creationId="{DA24AAF8-4463-C429-8752-37274FAA85AA}"/>
          </ac:spMkLst>
        </pc:spChg>
      </pc:sldChg>
      <pc:sldChg chg="modSp mod">
        <pc:chgData name="Didit Novianto" userId="004bda74-0df2-4500-b4b2-0a555ee74855" providerId="ADAL" clId="{1D352069-27A4-4A43-B3D6-94F1994C4576}" dt="2024-02-16T04:41:33.132" v="288" actId="27636"/>
        <pc:sldMkLst>
          <pc:docMk/>
          <pc:sldMk cId="123232606" sldId="264"/>
        </pc:sldMkLst>
        <pc:spChg chg="mod">
          <ac:chgData name="Didit Novianto" userId="004bda74-0df2-4500-b4b2-0a555ee74855" providerId="ADAL" clId="{1D352069-27A4-4A43-B3D6-94F1994C4576}" dt="2024-02-16T04:41:33.132" v="288" actId="27636"/>
          <ac:spMkLst>
            <pc:docMk/>
            <pc:sldMk cId="123232606" sldId="264"/>
            <ac:spMk id="3" creationId="{DA24AAF8-4463-C429-8752-37274FAA85AA}"/>
          </ac:spMkLst>
        </pc:spChg>
      </pc:sldChg>
      <pc:sldChg chg="modSp mod">
        <pc:chgData name="Didit Novianto" userId="004bda74-0df2-4500-b4b2-0a555ee74855" providerId="ADAL" clId="{1D352069-27A4-4A43-B3D6-94F1994C4576}" dt="2024-02-16T04:35:17.648" v="198" actId="123"/>
        <pc:sldMkLst>
          <pc:docMk/>
          <pc:sldMk cId="1147859557" sldId="265"/>
        </pc:sldMkLst>
        <pc:graphicFrameChg chg="mod modGraphic">
          <ac:chgData name="Didit Novianto" userId="004bda74-0df2-4500-b4b2-0a555ee74855" providerId="ADAL" clId="{1D352069-27A4-4A43-B3D6-94F1994C4576}" dt="2024-02-16T04:35:17.648" v="198" actId="123"/>
          <ac:graphicFrameMkLst>
            <pc:docMk/>
            <pc:sldMk cId="1147859557" sldId="265"/>
            <ac:graphicFrameMk id="8" creationId="{1D16195C-788A-5DE9-DFE2-E12A5D34BB1B}"/>
          </ac:graphicFrameMkLst>
        </pc:graphicFrameChg>
        <pc:graphicFrameChg chg="modGraphic">
          <ac:chgData name="Didit Novianto" userId="004bda74-0df2-4500-b4b2-0a555ee74855" providerId="ADAL" clId="{1D352069-27A4-4A43-B3D6-94F1994C4576}" dt="2024-02-16T04:35:13.273" v="197" actId="123"/>
          <ac:graphicFrameMkLst>
            <pc:docMk/>
            <pc:sldMk cId="1147859557" sldId="265"/>
            <ac:graphicFrameMk id="13" creationId="{F0F710E3-AB33-3ACF-1918-71D831757A86}"/>
          </ac:graphicFrameMkLst>
        </pc:graphicFrameChg>
      </pc:sldChg>
    </pc:docChg>
  </pc:docChgLst>
  <pc:docChgLst>
    <pc:chgData name="Guest User" userId="S::urn:spo:anon#8ff096f07b422b9d78ea4f5d22c7bab35f25fdda2080cef84a18dab7eb40df09::" providerId="AD" clId="Web-{9A335243-34DD-DDEE-8A80-A1404AABCE46}"/>
    <pc:docChg chg="addSld delSld modSld">
      <pc:chgData name="Guest User" userId="S::urn:spo:anon#8ff096f07b422b9d78ea4f5d22c7bab35f25fdda2080cef84a18dab7eb40df09::" providerId="AD" clId="Web-{9A335243-34DD-DDEE-8A80-A1404AABCE46}" dt="2024-02-13T05:03:44.706" v="355" actId="20577"/>
      <pc:docMkLst>
        <pc:docMk/>
      </pc:docMkLst>
      <pc:sldChg chg="modSp">
        <pc:chgData name="Guest User" userId="S::urn:spo:anon#8ff096f07b422b9d78ea4f5d22c7bab35f25fdda2080cef84a18dab7eb40df09::" providerId="AD" clId="Web-{9A335243-34DD-DDEE-8A80-A1404AABCE46}" dt="2024-02-13T04:17:33.260" v="62" actId="1076"/>
        <pc:sldMkLst>
          <pc:docMk/>
          <pc:sldMk cId="2750208672" sldId="256"/>
        </pc:sldMkLst>
        <pc:picChg chg="mod">
          <ac:chgData name="Guest User" userId="S::urn:spo:anon#8ff096f07b422b9d78ea4f5d22c7bab35f25fdda2080cef84a18dab7eb40df09::" providerId="AD" clId="Web-{9A335243-34DD-DDEE-8A80-A1404AABCE46}" dt="2024-02-13T04:17:33.260" v="62" actId="1076"/>
          <ac:picMkLst>
            <pc:docMk/>
            <pc:sldMk cId="2750208672" sldId="256"/>
            <ac:picMk id="21" creationId="{5DB72BB2-99B6-2D7A-00A4-10511CACAB48}"/>
          </ac:picMkLst>
        </pc:picChg>
      </pc:sldChg>
      <pc:sldChg chg="modSp">
        <pc:chgData name="Guest User" userId="S::urn:spo:anon#8ff096f07b422b9d78ea4f5d22c7bab35f25fdda2080cef84a18dab7eb40df09::" providerId="AD" clId="Web-{9A335243-34DD-DDEE-8A80-A1404AABCE46}" dt="2024-02-13T04:35:47.448" v="317" actId="20577"/>
        <pc:sldMkLst>
          <pc:docMk/>
          <pc:sldMk cId="2034071112" sldId="258"/>
        </pc:sldMkLst>
        <pc:spChg chg="mod">
          <ac:chgData name="Guest User" userId="S::urn:spo:anon#8ff096f07b422b9d78ea4f5d22c7bab35f25fdda2080cef84a18dab7eb40df09::" providerId="AD" clId="Web-{9A335243-34DD-DDEE-8A80-A1404AABCE46}" dt="2024-02-13T04:35:47.448" v="317" actId="20577"/>
          <ac:spMkLst>
            <pc:docMk/>
            <pc:sldMk cId="2034071112" sldId="258"/>
            <ac:spMk id="3" creationId="{DA24AAF8-4463-C429-8752-37274FAA85AA}"/>
          </ac:spMkLst>
        </pc:spChg>
      </pc:sldChg>
      <pc:sldChg chg="modSp">
        <pc:chgData name="Guest User" userId="S::urn:spo:anon#8ff096f07b422b9d78ea4f5d22c7bab35f25fdda2080cef84a18dab7eb40df09::" providerId="AD" clId="Web-{9A335243-34DD-DDEE-8A80-A1404AABCE46}" dt="2024-02-13T04:35:59.948" v="320" actId="20577"/>
        <pc:sldMkLst>
          <pc:docMk/>
          <pc:sldMk cId="1090575020" sldId="259"/>
        </pc:sldMkLst>
        <pc:spChg chg="mod">
          <ac:chgData name="Guest User" userId="S::urn:spo:anon#8ff096f07b422b9d78ea4f5d22c7bab35f25fdda2080cef84a18dab7eb40df09::" providerId="AD" clId="Web-{9A335243-34DD-DDEE-8A80-A1404AABCE46}" dt="2024-02-13T04:35:59.948" v="320" actId="20577"/>
          <ac:spMkLst>
            <pc:docMk/>
            <pc:sldMk cId="1090575020" sldId="259"/>
            <ac:spMk id="3" creationId="{DA24AAF8-4463-C429-8752-37274FAA85AA}"/>
          </ac:spMkLst>
        </pc:spChg>
      </pc:sldChg>
      <pc:sldChg chg="modSp add replId">
        <pc:chgData name="Guest User" userId="S::urn:spo:anon#8ff096f07b422b9d78ea4f5d22c7bab35f25fdda2080cef84a18dab7eb40df09::" providerId="AD" clId="Web-{9A335243-34DD-DDEE-8A80-A1404AABCE46}" dt="2024-02-13T05:03:44.706" v="355" actId="20577"/>
        <pc:sldMkLst>
          <pc:docMk/>
          <pc:sldMk cId="3933535297" sldId="263"/>
        </pc:sldMkLst>
        <pc:spChg chg="mod">
          <ac:chgData name="Guest User" userId="S::urn:spo:anon#8ff096f07b422b9d78ea4f5d22c7bab35f25fdda2080cef84a18dab7eb40df09::" providerId="AD" clId="Web-{9A335243-34DD-DDEE-8A80-A1404AABCE46}" dt="2024-02-13T05:03:44.706" v="355" actId="20577"/>
          <ac:spMkLst>
            <pc:docMk/>
            <pc:sldMk cId="3933535297" sldId="263"/>
            <ac:spMk id="2" creationId="{F1386BC9-C716-11F5-F70B-DF964AF9CCF1}"/>
          </ac:spMkLst>
        </pc:spChg>
      </pc:sldChg>
      <pc:sldChg chg="add del replId">
        <pc:chgData name="Guest User" userId="S::urn:spo:anon#8ff096f07b422b9d78ea4f5d22c7bab35f25fdda2080cef84a18dab7eb40df09::" providerId="AD" clId="Web-{9A335243-34DD-DDEE-8A80-A1404AABCE46}" dt="2024-02-13T04:23:41.099" v="156"/>
        <pc:sldMkLst>
          <pc:docMk/>
          <pc:sldMk cId="3948915179" sldId="263"/>
        </pc:sldMkLst>
      </pc:sldChg>
      <pc:sldChg chg="modSp add del replId">
        <pc:chgData name="Guest User" userId="S::urn:spo:anon#8ff096f07b422b9d78ea4f5d22c7bab35f25fdda2080cef84a18dab7eb40df09::" providerId="AD" clId="Web-{9A335243-34DD-DDEE-8A80-A1404AABCE46}" dt="2024-02-13T05:02:33.298" v="326"/>
        <pc:sldMkLst>
          <pc:docMk/>
          <pc:sldMk cId="4157810553" sldId="263"/>
        </pc:sldMkLst>
        <pc:spChg chg="mod">
          <ac:chgData name="Guest User" userId="S::urn:spo:anon#8ff096f07b422b9d78ea4f5d22c7bab35f25fdda2080cef84a18dab7eb40df09::" providerId="AD" clId="Web-{9A335243-34DD-DDEE-8A80-A1404AABCE46}" dt="2024-02-13T05:01:48.781" v="325" actId="20577"/>
          <ac:spMkLst>
            <pc:docMk/>
            <pc:sldMk cId="4157810553" sldId="263"/>
            <ac:spMk id="2" creationId="{F1386BC9-C716-11F5-F70B-DF964AF9CCF1}"/>
          </ac:spMkLst>
        </pc:spChg>
      </pc:sldChg>
    </pc:docChg>
  </pc:docChgLst>
  <pc:docChgLst>
    <pc:chgData name="Guest User" userId="S::urn:spo:anon#8ff096f07b422b9d78ea4f5d22c7bab35f25fdda2080cef84a18dab7eb40df09::" providerId="AD" clId="Web-{542240E3-A156-049D-CC1D-6F09480E7304}"/>
    <pc:docChg chg="addSld modSld">
      <pc:chgData name="Guest User" userId="S::urn:spo:anon#8ff096f07b422b9d78ea4f5d22c7bab35f25fdda2080cef84a18dab7eb40df09::" providerId="AD" clId="Web-{542240E3-A156-049D-CC1D-6F09480E7304}" dt="2024-02-13T08:14:57.613" v="207" actId="1076"/>
      <pc:docMkLst>
        <pc:docMk/>
      </pc:docMkLst>
      <pc:sldChg chg="modSp">
        <pc:chgData name="Guest User" userId="S::urn:spo:anon#8ff096f07b422b9d78ea4f5d22c7bab35f25fdda2080cef84a18dab7eb40df09::" providerId="AD" clId="Web-{542240E3-A156-049D-CC1D-6F09480E7304}" dt="2024-02-13T08:01:29.336" v="202" actId="20577"/>
        <pc:sldMkLst>
          <pc:docMk/>
          <pc:sldMk cId="2750208672" sldId="256"/>
        </pc:sldMkLst>
        <pc:spChg chg="mod">
          <ac:chgData name="Guest User" userId="S::urn:spo:anon#8ff096f07b422b9d78ea4f5d22c7bab35f25fdda2080cef84a18dab7eb40df09::" providerId="AD" clId="Web-{542240E3-A156-049D-CC1D-6F09480E7304}" dt="2024-02-13T08:01:29.336" v="202" actId="20577"/>
          <ac:spMkLst>
            <pc:docMk/>
            <pc:sldMk cId="2750208672" sldId="256"/>
            <ac:spMk id="17" creationId="{80AA6AB1-F76A-EDD4-0DF4-9D53FF9361B7}"/>
          </ac:spMkLst>
        </pc:spChg>
      </pc:sldChg>
      <pc:sldChg chg="modSp">
        <pc:chgData name="Guest User" userId="S::urn:spo:anon#8ff096f07b422b9d78ea4f5d22c7bab35f25fdda2080cef84a18dab7eb40df09::" providerId="AD" clId="Web-{542240E3-A156-049D-CC1D-6F09480E7304}" dt="2024-02-13T05:27:05.570" v="33" actId="20577"/>
        <pc:sldMkLst>
          <pc:docMk/>
          <pc:sldMk cId="2034071112" sldId="258"/>
        </pc:sldMkLst>
        <pc:spChg chg="mod">
          <ac:chgData name="Guest User" userId="S::urn:spo:anon#8ff096f07b422b9d78ea4f5d22c7bab35f25fdda2080cef84a18dab7eb40df09::" providerId="AD" clId="Web-{542240E3-A156-049D-CC1D-6F09480E7304}" dt="2024-02-13T05:27:05.570" v="33" actId="20577"/>
          <ac:spMkLst>
            <pc:docMk/>
            <pc:sldMk cId="2034071112" sldId="258"/>
            <ac:spMk id="3" creationId="{DA24AAF8-4463-C429-8752-37274FAA85AA}"/>
          </ac:spMkLst>
        </pc:spChg>
      </pc:sldChg>
      <pc:sldChg chg="addSp delSp modSp">
        <pc:chgData name="Guest User" userId="S::urn:spo:anon#8ff096f07b422b9d78ea4f5d22c7bab35f25fdda2080cef84a18dab7eb40df09::" providerId="AD" clId="Web-{542240E3-A156-049D-CC1D-6F09480E7304}" dt="2024-02-13T08:14:57.613" v="207" actId="1076"/>
        <pc:sldMkLst>
          <pc:docMk/>
          <pc:sldMk cId="609984571" sldId="260"/>
        </pc:sldMkLst>
        <pc:spChg chg="del mod">
          <ac:chgData name="Guest User" userId="S::urn:spo:anon#8ff096f07b422b9d78ea4f5d22c7bab35f25fdda2080cef84a18dab7eb40df09::" providerId="AD" clId="Web-{542240E3-A156-049D-CC1D-6F09480E7304}" dt="2024-02-13T08:14:17.112" v="205"/>
          <ac:spMkLst>
            <pc:docMk/>
            <pc:sldMk cId="609984571" sldId="260"/>
            <ac:spMk id="3" creationId="{DA24AAF8-4463-C429-8752-37274FAA85AA}"/>
          </ac:spMkLst>
        </pc:spChg>
        <pc:graphicFrameChg chg="add mod">
          <ac:chgData name="Guest User" userId="S::urn:spo:anon#8ff096f07b422b9d78ea4f5d22c7bab35f25fdda2080cef84a18dab7eb40df09::" providerId="AD" clId="Web-{542240E3-A156-049D-CC1D-6F09480E7304}" dt="2024-02-13T08:14:57.613" v="207" actId="1076"/>
          <ac:graphicFrameMkLst>
            <pc:docMk/>
            <pc:sldMk cId="609984571" sldId="260"/>
            <ac:graphicFrameMk id="6" creationId="{D3E62084-2946-4644-7907-FA2D9F83AF26}"/>
          </ac:graphicFrameMkLst>
        </pc:graphicFrameChg>
      </pc:sldChg>
      <pc:sldChg chg="modSp">
        <pc:chgData name="Guest User" userId="S::urn:spo:anon#8ff096f07b422b9d78ea4f5d22c7bab35f25fdda2080cef84a18dab7eb40df09::" providerId="AD" clId="Web-{542240E3-A156-049D-CC1D-6F09480E7304}" dt="2024-02-13T05:33:38.960" v="106" actId="20577"/>
        <pc:sldMkLst>
          <pc:docMk/>
          <pc:sldMk cId="4089418931" sldId="262"/>
        </pc:sldMkLst>
        <pc:spChg chg="mod">
          <ac:chgData name="Guest User" userId="S::urn:spo:anon#8ff096f07b422b9d78ea4f5d22c7bab35f25fdda2080cef84a18dab7eb40df09::" providerId="AD" clId="Web-{542240E3-A156-049D-CC1D-6F09480E7304}" dt="2024-02-13T05:33:38.960" v="106" actId="20577"/>
          <ac:spMkLst>
            <pc:docMk/>
            <pc:sldMk cId="4089418931" sldId="262"/>
            <ac:spMk id="3" creationId="{DA24AAF8-4463-C429-8752-37274FAA85AA}"/>
          </ac:spMkLst>
        </pc:spChg>
      </pc:sldChg>
      <pc:sldChg chg="modSp">
        <pc:chgData name="Guest User" userId="S::urn:spo:anon#8ff096f07b422b9d78ea4f5d22c7bab35f25fdda2080cef84a18dab7eb40df09::" providerId="AD" clId="Web-{542240E3-A156-049D-CC1D-6F09480E7304}" dt="2024-02-13T05:26:08.646" v="31" actId="20577"/>
        <pc:sldMkLst>
          <pc:docMk/>
          <pc:sldMk cId="3933535297" sldId="263"/>
        </pc:sldMkLst>
        <pc:spChg chg="mod">
          <ac:chgData name="Guest User" userId="S::urn:spo:anon#8ff096f07b422b9d78ea4f5d22c7bab35f25fdda2080cef84a18dab7eb40df09::" providerId="AD" clId="Web-{542240E3-A156-049D-CC1D-6F09480E7304}" dt="2024-02-13T05:26:08.646" v="31" actId="20577"/>
          <ac:spMkLst>
            <pc:docMk/>
            <pc:sldMk cId="3933535297" sldId="263"/>
            <ac:spMk id="3" creationId="{DA24AAF8-4463-C429-8752-37274FAA85AA}"/>
          </ac:spMkLst>
        </pc:spChg>
        <pc:spChg chg="mod">
          <ac:chgData name="Guest User" userId="S::urn:spo:anon#8ff096f07b422b9d78ea4f5d22c7bab35f25fdda2080cef84a18dab7eb40df09::" providerId="AD" clId="Web-{542240E3-A156-049D-CC1D-6F09480E7304}" dt="2024-02-13T05:25:17.691" v="27" actId="1076"/>
          <ac:spMkLst>
            <pc:docMk/>
            <pc:sldMk cId="3933535297" sldId="263"/>
            <ac:spMk id="5" creationId="{8BCE0EED-62EF-460F-BAC4-0B05FE9F3390}"/>
          </ac:spMkLst>
        </pc:spChg>
      </pc:sldChg>
      <pc:sldChg chg="modSp add replId">
        <pc:chgData name="Guest User" userId="S::urn:spo:anon#8ff096f07b422b9d78ea4f5d22c7bab35f25fdda2080cef84a18dab7eb40df09::" providerId="AD" clId="Web-{542240E3-A156-049D-CC1D-6F09480E7304}" dt="2024-02-13T05:33:11.849" v="101" actId="20577"/>
        <pc:sldMkLst>
          <pc:docMk/>
          <pc:sldMk cId="123232606" sldId="264"/>
        </pc:sldMkLst>
        <pc:spChg chg="mod">
          <ac:chgData name="Guest User" userId="S::urn:spo:anon#8ff096f07b422b9d78ea4f5d22c7bab35f25fdda2080cef84a18dab7eb40df09::" providerId="AD" clId="Web-{542240E3-A156-049D-CC1D-6F09480E7304}" dt="2024-02-13T05:28:38.277" v="40" actId="20577"/>
          <ac:spMkLst>
            <pc:docMk/>
            <pc:sldMk cId="123232606" sldId="264"/>
            <ac:spMk id="2" creationId="{F1386BC9-C716-11F5-F70B-DF964AF9CCF1}"/>
          </ac:spMkLst>
        </pc:spChg>
        <pc:spChg chg="mod">
          <ac:chgData name="Guest User" userId="S::urn:spo:anon#8ff096f07b422b9d78ea4f5d22c7bab35f25fdda2080cef84a18dab7eb40df09::" providerId="AD" clId="Web-{542240E3-A156-049D-CC1D-6F09480E7304}" dt="2024-02-13T05:33:11.849" v="101" actId="20577"/>
          <ac:spMkLst>
            <pc:docMk/>
            <pc:sldMk cId="123232606" sldId="264"/>
            <ac:spMk id="3" creationId="{DA24AAF8-4463-C429-8752-37274FAA85AA}"/>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BD796-2350-30F9-9853-18F00FF1A6C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d-ID"/>
          </a:p>
        </p:txBody>
      </p:sp>
      <p:sp>
        <p:nvSpPr>
          <p:cNvPr id="3" name="Subtitle 2">
            <a:extLst>
              <a:ext uri="{FF2B5EF4-FFF2-40B4-BE49-F238E27FC236}">
                <a16:creationId xmlns:a16="http://schemas.microsoft.com/office/drawing/2014/main" id="{D70417AF-02CD-B1A6-1F6A-E052BCB9DC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d-ID"/>
          </a:p>
        </p:txBody>
      </p:sp>
      <p:sp>
        <p:nvSpPr>
          <p:cNvPr id="4" name="Date Placeholder 3">
            <a:extLst>
              <a:ext uri="{FF2B5EF4-FFF2-40B4-BE49-F238E27FC236}">
                <a16:creationId xmlns:a16="http://schemas.microsoft.com/office/drawing/2014/main" id="{BD711C7B-3327-6412-28F2-8A65F840A8B1}"/>
              </a:ext>
            </a:extLst>
          </p:cNvPr>
          <p:cNvSpPr>
            <a:spLocks noGrp="1"/>
          </p:cNvSpPr>
          <p:nvPr>
            <p:ph type="dt" sz="half" idx="10"/>
          </p:nvPr>
        </p:nvSpPr>
        <p:spPr/>
        <p:txBody>
          <a:bodyPr/>
          <a:lstStyle/>
          <a:p>
            <a:fld id="{C436E86A-0EEA-4407-BAD6-9F34D6E6E7F7}" type="datetimeFigureOut">
              <a:rPr lang="id-ID" smtClean="0"/>
              <a:t>14/02/2024</a:t>
            </a:fld>
            <a:endParaRPr lang="id-ID"/>
          </a:p>
        </p:txBody>
      </p:sp>
      <p:sp>
        <p:nvSpPr>
          <p:cNvPr id="5" name="Footer Placeholder 4">
            <a:extLst>
              <a:ext uri="{FF2B5EF4-FFF2-40B4-BE49-F238E27FC236}">
                <a16:creationId xmlns:a16="http://schemas.microsoft.com/office/drawing/2014/main" id="{F304EB01-E115-FD73-E971-E1ADD16EAE6E}"/>
              </a:ext>
            </a:extLst>
          </p:cNvPr>
          <p:cNvSpPr>
            <a:spLocks noGrp="1"/>
          </p:cNvSpPr>
          <p:nvPr>
            <p:ph type="ftr" sz="quarter" idx="11"/>
          </p:nvPr>
        </p:nvSpPr>
        <p:spPr/>
        <p:txBody>
          <a:bodyPr/>
          <a:lstStyle/>
          <a:p>
            <a:endParaRPr lang="id-ID"/>
          </a:p>
        </p:txBody>
      </p:sp>
      <p:sp>
        <p:nvSpPr>
          <p:cNvPr id="6" name="Slide Number Placeholder 5">
            <a:extLst>
              <a:ext uri="{FF2B5EF4-FFF2-40B4-BE49-F238E27FC236}">
                <a16:creationId xmlns:a16="http://schemas.microsoft.com/office/drawing/2014/main" id="{62681D89-2DD4-C7E2-A671-0BBF0586770B}"/>
              </a:ext>
            </a:extLst>
          </p:cNvPr>
          <p:cNvSpPr>
            <a:spLocks noGrp="1"/>
          </p:cNvSpPr>
          <p:nvPr>
            <p:ph type="sldNum" sz="quarter" idx="12"/>
          </p:nvPr>
        </p:nvSpPr>
        <p:spPr/>
        <p:txBody>
          <a:bodyPr/>
          <a:lstStyle/>
          <a:p>
            <a:fld id="{B572BD90-1755-4021-A9CD-47A051021DB3}" type="slidenum">
              <a:rPr lang="id-ID" smtClean="0"/>
              <a:t>‹#›</a:t>
            </a:fld>
            <a:endParaRPr lang="id-ID"/>
          </a:p>
        </p:txBody>
      </p:sp>
    </p:spTree>
    <p:extLst>
      <p:ext uri="{BB962C8B-B14F-4D97-AF65-F5344CB8AC3E}">
        <p14:creationId xmlns:p14="http://schemas.microsoft.com/office/powerpoint/2010/main" val="1732853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E2524-7688-861F-22A9-E7AA63E094B7}"/>
              </a:ext>
            </a:extLst>
          </p:cNvPr>
          <p:cNvSpPr>
            <a:spLocks noGrp="1"/>
          </p:cNvSpPr>
          <p:nvPr>
            <p:ph type="title"/>
          </p:nvPr>
        </p:nvSpPr>
        <p:spPr/>
        <p:txBody>
          <a:bodyPr/>
          <a:lstStyle/>
          <a:p>
            <a:r>
              <a:rPr lang="en-US"/>
              <a:t>Click to edit Master title style</a:t>
            </a:r>
            <a:endParaRPr lang="id-ID"/>
          </a:p>
        </p:txBody>
      </p:sp>
      <p:sp>
        <p:nvSpPr>
          <p:cNvPr id="3" name="Vertical Text Placeholder 2">
            <a:extLst>
              <a:ext uri="{FF2B5EF4-FFF2-40B4-BE49-F238E27FC236}">
                <a16:creationId xmlns:a16="http://schemas.microsoft.com/office/drawing/2014/main" id="{64F38BFD-5C5C-F76C-CE3E-59C990D0E9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a16="http://schemas.microsoft.com/office/drawing/2014/main" id="{E34FB33B-2FE4-BFC8-2606-4E500B8C6DD5}"/>
              </a:ext>
            </a:extLst>
          </p:cNvPr>
          <p:cNvSpPr>
            <a:spLocks noGrp="1"/>
          </p:cNvSpPr>
          <p:nvPr>
            <p:ph type="dt" sz="half" idx="10"/>
          </p:nvPr>
        </p:nvSpPr>
        <p:spPr/>
        <p:txBody>
          <a:bodyPr/>
          <a:lstStyle/>
          <a:p>
            <a:fld id="{C436E86A-0EEA-4407-BAD6-9F34D6E6E7F7}" type="datetimeFigureOut">
              <a:rPr lang="id-ID" smtClean="0"/>
              <a:t>14/02/2024</a:t>
            </a:fld>
            <a:endParaRPr lang="id-ID"/>
          </a:p>
        </p:txBody>
      </p:sp>
      <p:sp>
        <p:nvSpPr>
          <p:cNvPr id="5" name="Footer Placeholder 4">
            <a:extLst>
              <a:ext uri="{FF2B5EF4-FFF2-40B4-BE49-F238E27FC236}">
                <a16:creationId xmlns:a16="http://schemas.microsoft.com/office/drawing/2014/main" id="{9AD101FF-740D-F572-74D7-D2F2E1F1668D}"/>
              </a:ext>
            </a:extLst>
          </p:cNvPr>
          <p:cNvSpPr>
            <a:spLocks noGrp="1"/>
          </p:cNvSpPr>
          <p:nvPr>
            <p:ph type="ftr" sz="quarter" idx="11"/>
          </p:nvPr>
        </p:nvSpPr>
        <p:spPr/>
        <p:txBody>
          <a:bodyPr/>
          <a:lstStyle/>
          <a:p>
            <a:endParaRPr lang="id-ID"/>
          </a:p>
        </p:txBody>
      </p:sp>
      <p:sp>
        <p:nvSpPr>
          <p:cNvPr id="6" name="Slide Number Placeholder 5">
            <a:extLst>
              <a:ext uri="{FF2B5EF4-FFF2-40B4-BE49-F238E27FC236}">
                <a16:creationId xmlns:a16="http://schemas.microsoft.com/office/drawing/2014/main" id="{CB1B820F-908A-19FE-753B-B72680699712}"/>
              </a:ext>
            </a:extLst>
          </p:cNvPr>
          <p:cNvSpPr>
            <a:spLocks noGrp="1"/>
          </p:cNvSpPr>
          <p:nvPr>
            <p:ph type="sldNum" sz="quarter" idx="12"/>
          </p:nvPr>
        </p:nvSpPr>
        <p:spPr/>
        <p:txBody>
          <a:bodyPr/>
          <a:lstStyle/>
          <a:p>
            <a:fld id="{B572BD90-1755-4021-A9CD-47A051021DB3}" type="slidenum">
              <a:rPr lang="id-ID" smtClean="0"/>
              <a:t>‹#›</a:t>
            </a:fld>
            <a:endParaRPr lang="id-ID"/>
          </a:p>
        </p:txBody>
      </p:sp>
    </p:spTree>
    <p:extLst>
      <p:ext uri="{BB962C8B-B14F-4D97-AF65-F5344CB8AC3E}">
        <p14:creationId xmlns:p14="http://schemas.microsoft.com/office/powerpoint/2010/main" val="3344950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FEA0708-B6D5-CE7E-FF80-030D0EE4415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id-ID"/>
          </a:p>
        </p:txBody>
      </p:sp>
      <p:sp>
        <p:nvSpPr>
          <p:cNvPr id="3" name="Vertical Text Placeholder 2">
            <a:extLst>
              <a:ext uri="{FF2B5EF4-FFF2-40B4-BE49-F238E27FC236}">
                <a16:creationId xmlns:a16="http://schemas.microsoft.com/office/drawing/2014/main" id="{D2970AFC-E934-7E5B-D3A2-D68FD3D3F8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a16="http://schemas.microsoft.com/office/drawing/2014/main" id="{5BC009B6-91C5-2518-A5E8-AD1BA00BC97C}"/>
              </a:ext>
            </a:extLst>
          </p:cNvPr>
          <p:cNvSpPr>
            <a:spLocks noGrp="1"/>
          </p:cNvSpPr>
          <p:nvPr>
            <p:ph type="dt" sz="half" idx="10"/>
          </p:nvPr>
        </p:nvSpPr>
        <p:spPr/>
        <p:txBody>
          <a:bodyPr/>
          <a:lstStyle/>
          <a:p>
            <a:fld id="{C436E86A-0EEA-4407-BAD6-9F34D6E6E7F7}" type="datetimeFigureOut">
              <a:rPr lang="id-ID" smtClean="0"/>
              <a:t>14/02/2024</a:t>
            </a:fld>
            <a:endParaRPr lang="id-ID"/>
          </a:p>
        </p:txBody>
      </p:sp>
      <p:sp>
        <p:nvSpPr>
          <p:cNvPr id="5" name="Footer Placeholder 4">
            <a:extLst>
              <a:ext uri="{FF2B5EF4-FFF2-40B4-BE49-F238E27FC236}">
                <a16:creationId xmlns:a16="http://schemas.microsoft.com/office/drawing/2014/main" id="{EA3A5654-B1C6-190D-20CF-7547CEE6A363}"/>
              </a:ext>
            </a:extLst>
          </p:cNvPr>
          <p:cNvSpPr>
            <a:spLocks noGrp="1"/>
          </p:cNvSpPr>
          <p:nvPr>
            <p:ph type="ftr" sz="quarter" idx="11"/>
          </p:nvPr>
        </p:nvSpPr>
        <p:spPr/>
        <p:txBody>
          <a:bodyPr/>
          <a:lstStyle/>
          <a:p>
            <a:endParaRPr lang="id-ID"/>
          </a:p>
        </p:txBody>
      </p:sp>
      <p:sp>
        <p:nvSpPr>
          <p:cNvPr id="6" name="Slide Number Placeholder 5">
            <a:extLst>
              <a:ext uri="{FF2B5EF4-FFF2-40B4-BE49-F238E27FC236}">
                <a16:creationId xmlns:a16="http://schemas.microsoft.com/office/drawing/2014/main" id="{530774A8-8297-FA84-8765-4A66FB62BF3C}"/>
              </a:ext>
            </a:extLst>
          </p:cNvPr>
          <p:cNvSpPr>
            <a:spLocks noGrp="1"/>
          </p:cNvSpPr>
          <p:nvPr>
            <p:ph type="sldNum" sz="quarter" idx="12"/>
          </p:nvPr>
        </p:nvSpPr>
        <p:spPr/>
        <p:txBody>
          <a:bodyPr/>
          <a:lstStyle/>
          <a:p>
            <a:fld id="{B572BD90-1755-4021-A9CD-47A051021DB3}" type="slidenum">
              <a:rPr lang="id-ID" smtClean="0"/>
              <a:t>‹#›</a:t>
            </a:fld>
            <a:endParaRPr lang="id-ID"/>
          </a:p>
        </p:txBody>
      </p:sp>
    </p:spTree>
    <p:extLst>
      <p:ext uri="{BB962C8B-B14F-4D97-AF65-F5344CB8AC3E}">
        <p14:creationId xmlns:p14="http://schemas.microsoft.com/office/powerpoint/2010/main" val="2755262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4C25A-D06E-B8E8-F180-C7C508E79FC0}"/>
              </a:ext>
            </a:extLst>
          </p:cNvPr>
          <p:cNvSpPr>
            <a:spLocks noGrp="1"/>
          </p:cNvSpPr>
          <p:nvPr>
            <p:ph type="title"/>
          </p:nvPr>
        </p:nvSpPr>
        <p:spPr/>
        <p:txBody>
          <a:bodyPr/>
          <a:lstStyle/>
          <a:p>
            <a:r>
              <a:rPr lang="en-US"/>
              <a:t>Click to edit Master title style</a:t>
            </a:r>
            <a:endParaRPr lang="id-ID"/>
          </a:p>
        </p:txBody>
      </p:sp>
      <p:sp>
        <p:nvSpPr>
          <p:cNvPr id="3" name="Content Placeholder 2">
            <a:extLst>
              <a:ext uri="{FF2B5EF4-FFF2-40B4-BE49-F238E27FC236}">
                <a16:creationId xmlns:a16="http://schemas.microsoft.com/office/drawing/2014/main" id="{6DC5C19D-0ABF-B88D-0E2C-4FA590A5865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a16="http://schemas.microsoft.com/office/drawing/2014/main" id="{8DB0B8B1-4FE0-5D18-E92C-C3AEE05CB270}"/>
              </a:ext>
            </a:extLst>
          </p:cNvPr>
          <p:cNvSpPr>
            <a:spLocks noGrp="1"/>
          </p:cNvSpPr>
          <p:nvPr>
            <p:ph type="dt" sz="half" idx="10"/>
          </p:nvPr>
        </p:nvSpPr>
        <p:spPr/>
        <p:txBody>
          <a:bodyPr/>
          <a:lstStyle/>
          <a:p>
            <a:fld id="{C436E86A-0EEA-4407-BAD6-9F34D6E6E7F7}" type="datetimeFigureOut">
              <a:rPr lang="id-ID" smtClean="0"/>
              <a:t>14/02/2024</a:t>
            </a:fld>
            <a:endParaRPr lang="id-ID"/>
          </a:p>
        </p:txBody>
      </p:sp>
      <p:sp>
        <p:nvSpPr>
          <p:cNvPr id="5" name="Footer Placeholder 4">
            <a:extLst>
              <a:ext uri="{FF2B5EF4-FFF2-40B4-BE49-F238E27FC236}">
                <a16:creationId xmlns:a16="http://schemas.microsoft.com/office/drawing/2014/main" id="{060E6CF9-7215-6442-8581-9D22C9FAE922}"/>
              </a:ext>
            </a:extLst>
          </p:cNvPr>
          <p:cNvSpPr>
            <a:spLocks noGrp="1"/>
          </p:cNvSpPr>
          <p:nvPr>
            <p:ph type="ftr" sz="quarter" idx="11"/>
          </p:nvPr>
        </p:nvSpPr>
        <p:spPr/>
        <p:txBody>
          <a:bodyPr/>
          <a:lstStyle/>
          <a:p>
            <a:endParaRPr lang="id-ID"/>
          </a:p>
        </p:txBody>
      </p:sp>
      <p:sp>
        <p:nvSpPr>
          <p:cNvPr id="6" name="Slide Number Placeholder 5">
            <a:extLst>
              <a:ext uri="{FF2B5EF4-FFF2-40B4-BE49-F238E27FC236}">
                <a16:creationId xmlns:a16="http://schemas.microsoft.com/office/drawing/2014/main" id="{6FA38BFB-A34F-6C27-7D20-CBFE87FBCC3A}"/>
              </a:ext>
            </a:extLst>
          </p:cNvPr>
          <p:cNvSpPr>
            <a:spLocks noGrp="1"/>
          </p:cNvSpPr>
          <p:nvPr>
            <p:ph type="sldNum" sz="quarter" idx="12"/>
          </p:nvPr>
        </p:nvSpPr>
        <p:spPr/>
        <p:txBody>
          <a:bodyPr/>
          <a:lstStyle/>
          <a:p>
            <a:fld id="{B572BD90-1755-4021-A9CD-47A051021DB3}" type="slidenum">
              <a:rPr lang="id-ID" smtClean="0"/>
              <a:t>‹#›</a:t>
            </a:fld>
            <a:endParaRPr lang="id-ID"/>
          </a:p>
        </p:txBody>
      </p:sp>
    </p:spTree>
    <p:extLst>
      <p:ext uri="{BB962C8B-B14F-4D97-AF65-F5344CB8AC3E}">
        <p14:creationId xmlns:p14="http://schemas.microsoft.com/office/powerpoint/2010/main" val="3972508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A2A59-86E7-DA4C-AAE9-609F0EB0C3E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d-ID"/>
          </a:p>
        </p:txBody>
      </p:sp>
      <p:sp>
        <p:nvSpPr>
          <p:cNvPr id="3" name="Text Placeholder 2">
            <a:extLst>
              <a:ext uri="{FF2B5EF4-FFF2-40B4-BE49-F238E27FC236}">
                <a16:creationId xmlns:a16="http://schemas.microsoft.com/office/drawing/2014/main" id="{94BB34DA-D0A1-2A14-0B42-43457FB2556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C1C1A6C-52D4-F295-6D88-F7E824D5DAEA}"/>
              </a:ext>
            </a:extLst>
          </p:cNvPr>
          <p:cNvSpPr>
            <a:spLocks noGrp="1"/>
          </p:cNvSpPr>
          <p:nvPr>
            <p:ph type="dt" sz="half" idx="10"/>
          </p:nvPr>
        </p:nvSpPr>
        <p:spPr/>
        <p:txBody>
          <a:bodyPr/>
          <a:lstStyle/>
          <a:p>
            <a:fld id="{C436E86A-0EEA-4407-BAD6-9F34D6E6E7F7}" type="datetimeFigureOut">
              <a:rPr lang="id-ID" smtClean="0"/>
              <a:t>14/02/2024</a:t>
            </a:fld>
            <a:endParaRPr lang="id-ID"/>
          </a:p>
        </p:txBody>
      </p:sp>
      <p:sp>
        <p:nvSpPr>
          <p:cNvPr id="5" name="Footer Placeholder 4">
            <a:extLst>
              <a:ext uri="{FF2B5EF4-FFF2-40B4-BE49-F238E27FC236}">
                <a16:creationId xmlns:a16="http://schemas.microsoft.com/office/drawing/2014/main" id="{249857FF-14C5-231A-6714-4B7130573BBA}"/>
              </a:ext>
            </a:extLst>
          </p:cNvPr>
          <p:cNvSpPr>
            <a:spLocks noGrp="1"/>
          </p:cNvSpPr>
          <p:nvPr>
            <p:ph type="ftr" sz="quarter" idx="11"/>
          </p:nvPr>
        </p:nvSpPr>
        <p:spPr/>
        <p:txBody>
          <a:bodyPr/>
          <a:lstStyle/>
          <a:p>
            <a:endParaRPr lang="id-ID"/>
          </a:p>
        </p:txBody>
      </p:sp>
      <p:sp>
        <p:nvSpPr>
          <p:cNvPr id="6" name="Slide Number Placeholder 5">
            <a:extLst>
              <a:ext uri="{FF2B5EF4-FFF2-40B4-BE49-F238E27FC236}">
                <a16:creationId xmlns:a16="http://schemas.microsoft.com/office/drawing/2014/main" id="{B2607EC4-154C-8F32-D923-54982C488E72}"/>
              </a:ext>
            </a:extLst>
          </p:cNvPr>
          <p:cNvSpPr>
            <a:spLocks noGrp="1"/>
          </p:cNvSpPr>
          <p:nvPr>
            <p:ph type="sldNum" sz="quarter" idx="12"/>
          </p:nvPr>
        </p:nvSpPr>
        <p:spPr/>
        <p:txBody>
          <a:bodyPr/>
          <a:lstStyle/>
          <a:p>
            <a:fld id="{B572BD90-1755-4021-A9CD-47A051021DB3}" type="slidenum">
              <a:rPr lang="id-ID" smtClean="0"/>
              <a:t>‹#›</a:t>
            </a:fld>
            <a:endParaRPr lang="id-ID"/>
          </a:p>
        </p:txBody>
      </p:sp>
    </p:spTree>
    <p:extLst>
      <p:ext uri="{BB962C8B-B14F-4D97-AF65-F5344CB8AC3E}">
        <p14:creationId xmlns:p14="http://schemas.microsoft.com/office/powerpoint/2010/main" val="2127052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20BFD-3667-CA81-C8E9-1A6B7E164351}"/>
              </a:ext>
            </a:extLst>
          </p:cNvPr>
          <p:cNvSpPr>
            <a:spLocks noGrp="1"/>
          </p:cNvSpPr>
          <p:nvPr>
            <p:ph type="title"/>
          </p:nvPr>
        </p:nvSpPr>
        <p:spPr/>
        <p:txBody>
          <a:bodyPr/>
          <a:lstStyle/>
          <a:p>
            <a:r>
              <a:rPr lang="en-US"/>
              <a:t>Click to edit Master title style</a:t>
            </a:r>
            <a:endParaRPr lang="id-ID"/>
          </a:p>
        </p:txBody>
      </p:sp>
      <p:sp>
        <p:nvSpPr>
          <p:cNvPr id="3" name="Content Placeholder 2">
            <a:extLst>
              <a:ext uri="{FF2B5EF4-FFF2-40B4-BE49-F238E27FC236}">
                <a16:creationId xmlns:a16="http://schemas.microsoft.com/office/drawing/2014/main" id="{01EF0AD6-B6BE-99D1-2434-F1CF3D857E8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a:extLst>
              <a:ext uri="{FF2B5EF4-FFF2-40B4-BE49-F238E27FC236}">
                <a16:creationId xmlns:a16="http://schemas.microsoft.com/office/drawing/2014/main" id="{E1B6B154-22DE-C503-3CAF-8E2577007D6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a:extLst>
              <a:ext uri="{FF2B5EF4-FFF2-40B4-BE49-F238E27FC236}">
                <a16:creationId xmlns:a16="http://schemas.microsoft.com/office/drawing/2014/main" id="{98CA19A0-C926-FA0A-2A02-6C988E2D6CAF}"/>
              </a:ext>
            </a:extLst>
          </p:cNvPr>
          <p:cNvSpPr>
            <a:spLocks noGrp="1"/>
          </p:cNvSpPr>
          <p:nvPr>
            <p:ph type="dt" sz="half" idx="10"/>
          </p:nvPr>
        </p:nvSpPr>
        <p:spPr/>
        <p:txBody>
          <a:bodyPr/>
          <a:lstStyle/>
          <a:p>
            <a:fld id="{C436E86A-0EEA-4407-BAD6-9F34D6E6E7F7}" type="datetimeFigureOut">
              <a:rPr lang="id-ID" smtClean="0"/>
              <a:t>14/02/2024</a:t>
            </a:fld>
            <a:endParaRPr lang="id-ID"/>
          </a:p>
        </p:txBody>
      </p:sp>
      <p:sp>
        <p:nvSpPr>
          <p:cNvPr id="6" name="Footer Placeholder 5">
            <a:extLst>
              <a:ext uri="{FF2B5EF4-FFF2-40B4-BE49-F238E27FC236}">
                <a16:creationId xmlns:a16="http://schemas.microsoft.com/office/drawing/2014/main" id="{10E533EF-B3EC-DBC1-A47F-14D3A0C68A54}"/>
              </a:ext>
            </a:extLst>
          </p:cNvPr>
          <p:cNvSpPr>
            <a:spLocks noGrp="1"/>
          </p:cNvSpPr>
          <p:nvPr>
            <p:ph type="ftr" sz="quarter" idx="11"/>
          </p:nvPr>
        </p:nvSpPr>
        <p:spPr/>
        <p:txBody>
          <a:bodyPr/>
          <a:lstStyle/>
          <a:p>
            <a:endParaRPr lang="id-ID"/>
          </a:p>
        </p:txBody>
      </p:sp>
      <p:sp>
        <p:nvSpPr>
          <p:cNvPr id="7" name="Slide Number Placeholder 6">
            <a:extLst>
              <a:ext uri="{FF2B5EF4-FFF2-40B4-BE49-F238E27FC236}">
                <a16:creationId xmlns:a16="http://schemas.microsoft.com/office/drawing/2014/main" id="{F716FAEA-9847-506C-5098-1612EB5089C3}"/>
              </a:ext>
            </a:extLst>
          </p:cNvPr>
          <p:cNvSpPr>
            <a:spLocks noGrp="1"/>
          </p:cNvSpPr>
          <p:nvPr>
            <p:ph type="sldNum" sz="quarter" idx="12"/>
          </p:nvPr>
        </p:nvSpPr>
        <p:spPr/>
        <p:txBody>
          <a:bodyPr/>
          <a:lstStyle/>
          <a:p>
            <a:fld id="{B572BD90-1755-4021-A9CD-47A051021DB3}" type="slidenum">
              <a:rPr lang="id-ID" smtClean="0"/>
              <a:t>‹#›</a:t>
            </a:fld>
            <a:endParaRPr lang="id-ID"/>
          </a:p>
        </p:txBody>
      </p:sp>
    </p:spTree>
    <p:extLst>
      <p:ext uri="{BB962C8B-B14F-4D97-AF65-F5344CB8AC3E}">
        <p14:creationId xmlns:p14="http://schemas.microsoft.com/office/powerpoint/2010/main" val="776430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8C4E6-E203-F086-93B6-B770FF38EF95}"/>
              </a:ext>
            </a:extLst>
          </p:cNvPr>
          <p:cNvSpPr>
            <a:spLocks noGrp="1"/>
          </p:cNvSpPr>
          <p:nvPr>
            <p:ph type="title"/>
          </p:nvPr>
        </p:nvSpPr>
        <p:spPr>
          <a:xfrm>
            <a:off x="839788" y="365125"/>
            <a:ext cx="10515600" cy="1325563"/>
          </a:xfrm>
        </p:spPr>
        <p:txBody>
          <a:bodyPr/>
          <a:lstStyle/>
          <a:p>
            <a:r>
              <a:rPr lang="en-US"/>
              <a:t>Click to edit Master title style</a:t>
            </a:r>
            <a:endParaRPr lang="id-ID"/>
          </a:p>
        </p:txBody>
      </p:sp>
      <p:sp>
        <p:nvSpPr>
          <p:cNvPr id="3" name="Text Placeholder 2">
            <a:extLst>
              <a:ext uri="{FF2B5EF4-FFF2-40B4-BE49-F238E27FC236}">
                <a16:creationId xmlns:a16="http://schemas.microsoft.com/office/drawing/2014/main" id="{336A71CE-C1AF-94C7-7BA6-30E4AE3A1E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63A72B0-D9A7-515F-2049-25B083E23C0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a:extLst>
              <a:ext uri="{FF2B5EF4-FFF2-40B4-BE49-F238E27FC236}">
                <a16:creationId xmlns:a16="http://schemas.microsoft.com/office/drawing/2014/main" id="{2DBDE70A-ED3A-C661-C581-3A70B7E839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FBE56A1-6151-29B7-8169-89800AE09E0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6">
            <a:extLst>
              <a:ext uri="{FF2B5EF4-FFF2-40B4-BE49-F238E27FC236}">
                <a16:creationId xmlns:a16="http://schemas.microsoft.com/office/drawing/2014/main" id="{7A603104-2EAD-59A6-A6DE-F77C0C385743}"/>
              </a:ext>
            </a:extLst>
          </p:cNvPr>
          <p:cNvSpPr>
            <a:spLocks noGrp="1"/>
          </p:cNvSpPr>
          <p:nvPr>
            <p:ph type="dt" sz="half" idx="10"/>
          </p:nvPr>
        </p:nvSpPr>
        <p:spPr/>
        <p:txBody>
          <a:bodyPr/>
          <a:lstStyle/>
          <a:p>
            <a:fld id="{C436E86A-0EEA-4407-BAD6-9F34D6E6E7F7}" type="datetimeFigureOut">
              <a:rPr lang="id-ID" smtClean="0"/>
              <a:t>14/02/2024</a:t>
            </a:fld>
            <a:endParaRPr lang="id-ID"/>
          </a:p>
        </p:txBody>
      </p:sp>
      <p:sp>
        <p:nvSpPr>
          <p:cNvPr id="8" name="Footer Placeholder 7">
            <a:extLst>
              <a:ext uri="{FF2B5EF4-FFF2-40B4-BE49-F238E27FC236}">
                <a16:creationId xmlns:a16="http://schemas.microsoft.com/office/drawing/2014/main" id="{3E272CFE-7C64-877C-DE84-0CBA23FCDF2A}"/>
              </a:ext>
            </a:extLst>
          </p:cNvPr>
          <p:cNvSpPr>
            <a:spLocks noGrp="1"/>
          </p:cNvSpPr>
          <p:nvPr>
            <p:ph type="ftr" sz="quarter" idx="11"/>
          </p:nvPr>
        </p:nvSpPr>
        <p:spPr/>
        <p:txBody>
          <a:bodyPr/>
          <a:lstStyle/>
          <a:p>
            <a:endParaRPr lang="id-ID"/>
          </a:p>
        </p:txBody>
      </p:sp>
      <p:sp>
        <p:nvSpPr>
          <p:cNvPr id="9" name="Slide Number Placeholder 8">
            <a:extLst>
              <a:ext uri="{FF2B5EF4-FFF2-40B4-BE49-F238E27FC236}">
                <a16:creationId xmlns:a16="http://schemas.microsoft.com/office/drawing/2014/main" id="{44D7586D-6E3A-4F5C-089D-790A8622ABDB}"/>
              </a:ext>
            </a:extLst>
          </p:cNvPr>
          <p:cNvSpPr>
            <a:spLocks noGrp="1"/>
          </p:cNvSpPr>
          <p:nvPr>
            <p:ph type="sldNum" sz="quarter" idx="12"/>
          </p:nvPr>
        </p:nvSpPr>
        <p:spPr/>
        <p:txBody>
          <a:bodyPr/>
          <a:lstStyle/>
          <a:p>
            <a:fld id="{B572BD90-1755-4021-A9CD-47A051021DB3}" type="slidenum">
              <a:rPr lang="id-ID" smtClean="0"/>
              <a:t>‹#›</a:t>
            </a:fld>
            <a:endParaRPr lang="id-ID"/>
          </a:p>
        </p:txBody>
      </p:sp>
    </p:spTree>
    <p:extLst>
      <p:ext uri="{BB962C8B-B14F-4D97-AF65-F5344CB8AC3E}">
        <p14:creationId xmlns:p14="http://schemas.microsoft.com/office/powerpoint/2010/main" val="1266404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079B1-B211-8DB6-BADB-59CAF42782A1}"/>
              </a:ext>
            </a:extLst>
          </p:cNvPr>
          <p:cNvSpPr>
            <a:spLocks noGrp="1"/>
          </p:cNvSpPr>
          <p:nvPr>
            <p:ph type="title"/>
          </p:nvPr>
        </p:nvSpPr>
        <p:spPr/>
        <p:txBody>
          <a:bodyPr/>
          <a:lstStyle/>
          <a:p>
            <a:r>
              <a:rPr lang="en-US"/>
              <a:t>Click to edit Master title style</a:t>
            </a:r>
            <a:endParaRPr lang="id-ID"/>
          </a:p>
        </p:txBody>
      </p:sp>
      <p:sp>
        <p:nvSpPr>
          <p:cNvPr id="3" name="Date Placeholder 2">
            <a:extLst>
              <a:ext uri="{FF2B5EF4-FFF2-40B4-BE49-F238E27FC236}">
                <a16:creationId xmlns:a16="http://schemas.microsoft.com/office/drawing/2014/main" id="{D9FE445A-5971-7D07-C9A6-6296AE5EA450}"/>
              </a:ext>
            </a:extLst>
          </p:cNvPr>
          <p:cNvSpPr>
            <a:spLocks noGrp="1"/>
          </p:cNvSpPr>
          <p:nvPr>
            <p:ph type="dt" sz="half" idx="10"/>
          </p:nvPr>
        </p:nvSpPr>
        <p:spPr/>
        <p:txBody>
          <a:bodyPr/>
          <a:lstStyle/>
          <a:p>
            <a:fld id="{C436E86A-0EEA-4407-BAD6-9F34D6E6E7F7}" type="datetimeFigureOut">
              <a:rPr lang="id-ID" smtClean="0"/>
              <a:t>14/02/2024</a:t>
            </a:fld>
            <a:endParaRPr lang="id-ID"/>
          </a:p>
        </p:txBody>
      </p:sp>
      <p:sp>
        <p:nvSpPr>
          <p:cNvPr id="4" name="Footer Placeholder 3">
            <a:extLst>
              <a:ext uri="{FF2B5EF4-FFF2-40B4-BE49-F238E27FC236}">
                <a16:creationId xmlns:a16="http://schemas.microsoft.com/office/drawing/2014/main" id="{31F373E1-E5A9-0A14-EFFE-4822D9BF6556}"/>
              </a:ext>
            </a:extLst>
          </p:cNvPr>
          <p:cNvSpPr>
            <a:spLocks noGrp="1"/>
          </p:cNvSpPr>
          <p:nvPr>
            <p:ph type="ftr" sz="quarter" idx="11"/>
          </p:nvPr>
        </p:nvSpPr>
        <p:spPr/>
        <p:txBody>
          <a:bodyPr/>
          <a:lstStyle/>
          <a:p>
            <a:endParaRPr lang="id-ID"/>
          </a:p>
        </p:txBody>
      </p:sp>
      <p:sp>
        <p:nvSpPr>
          <p:cNvPr id="5" name="Slide Number Placeholder 4">
            <a:extLst>
              <a:ext uri="{FF2B5EF4-FFF2-40B4-BE49-F238E27FC236}">
                <a16:creationId xmlns:a16="http://schemas.microsoft.com/office/drawing/2014/main" id="{DFD19180-0475-2418-4AE2-4588AC31214E}"/>
              </a:ext>
            </a:extLst>
          </p:cNvPr>
          <p:cNvSpPr>
            <a:spLocks noGrp="1"/>
          </p:cNvSpPr>
          <p:nvPr>
            <p:ph type="sldNum" sz="quarter" idx="12"/>
          </p:nvPr>
        </p:nvSpPr>
        <p:spPr/>
        <p:txBody>
          <a:bodyPr/>
          <a:lstStyle/>
          <a:p>
            <a:fld id="{B572BD90-1755-4021-A9CD-47A051021DB3}" type="slidenum">
              <a:rPr lang="id-ID" smtClean="0"/>
              <a:t>‹#›</a:t>
            </a:fld>
            <a:endParaRPr lang="id-ID"/>
          </a:p>
        </p:txBody>
      </p:sp>
    </p:spTree>
    <p:extLst>
      <p:ext uri="{BB962C8B-B14F-4D97-AF65-F5344CB8AC3E}">
        <p14:creationId xmlns:p14="http://schemas.microsoft.com/office/powerpoint/2010/main" val="1039222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FD2EB22-6784-6530-13E4-C09CF764C45E}"/>
              </a:ext>
            </a:extLst>
          </p:cNvPr>
          <p:cNvSpPr>
            <a:spLocks noGrp="1"/>
          </p:cNvSpPr>
          <p:nvPr>
            <p:ph type="dt" sz="half" idx="10"/>
          </p:nvPr>
        </p:nvSpPr>
        <p:spPr/>
        <p:txBody>
          <a:bodyPr/>
          <a:lstStyle/>
          <a:p>
            <a:fld id="{C436E86A-0EEA-4407-BAD6-9F34D6E6E7F7}" type="datetimeFigureOut">
              <a:rPr lang="id-ID" smtClean="0"/>
              <a:t>14/02/2024</a:t>
            </a:fld>
            <a:endParaRPr lang="id-ID"/>
          </a:p>
        </p:txBody>
      </p:sp>
      <p:sp>
        <p:nvSpPr>
          <p:cNvPr id="3" name="Footer Placeholder 2">
            <a:extLst>
              <a:ext uri="{FF2B5EF4-FFF2-40B4-BE49-F238E27FC236}">
                <a16:creationId xmlns:a16="http://schemas.microsoft.com/office/drawing/2014/main" id="{DC4F7B02-E89C-2F2F-FF26-2608037CB955}"/>
              </a:ext>
            </a:extLst>
          </p:cNvPr>
          <p:cNvSpPr>
            <a:spLocks noGrp="1"/>
          </p:cNvSpPr>
          <p:nvPr>
            <p:ph type="ftr" sz="quarter" idx="11"/>
          </p:nvPr>
        </p:nvSpPr>
        <p:spPr/>
        <p:txBody>
          <a:bodyPr/>
          <a:lstStyle/>
          <a:p>
            <a:endParaRPr lang="id-ID"/>
          </a:p>
        </p:txBody>
      </p:sp>
      <p:sp>
        <p:nvSpPr>
          <p:cNvPr id="4" name="Slide Number Placeholder 3">
            <a:extLst>
              <a:ext uri="{FF2B5EF4-FFF2-40B4-BE49-F238E27FC236}">
                <a16:creationId xmlns:a16="http://schemas.microsoft.com/office/drawing/2014/main" id="{E452C44D-D5C6-41B8-98C1-7766F14982B9}"/>
              </a:ext>
            </a:extLst>
          </p:cNvPr>
          <p:cNvSpPr>
            <a:spLocks noGrp="1"/>
          </p:cNvSpPr>
          <p:nvPr>
            <p:ph type="sldNum" sz="quarter" idx="12"/>
          </p:nvPr>
        </p:nvSpPr>
        <p:spPr/>
        <p:txBody>
          <a:bodyPr/>
          <a:lstStyle/>
          <a:p>
            <a:fld id="{B572BD90-1755-4021-A9CD-47A051021DB3}" type="slidenum">
              <a:rPr lang="id-ID" smtClean="0"/>
              <a:t>‹#›</a:t>
            </a:fld>
            <a:endParaRPr lang="id-ID"/>
          </a:p>
        </p:txBody>
      </p:sp>
    </p:spTree>
    <p:extLst>
      <p:ext uri="{BB962C8B-B14F-4D97-AF65-F5344CB8AC3E}">
        <p14:creationId xmlns:p14="http://schemas.microsoft.com/office/powerpoint/2010/main" val="388123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58815-41F7-F496-DBBF-E46D961A33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Content Placeholder 2">
            <a:extLst>
              <a:ext uri="{FF2B5EF4-FFF2-40B4-BE49-F238E27FC236}">
                <a16:creationId xmlns:a16="http://schemas.microsoft.com/office/drawing/2014/main" id="{D96FCA8E-4BBB-EA10-9BB0-1AB5BC3AB8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a:extLst>
              <a:ext uri="{FF2B5EF4-FFF2-40B4-BE49-F238E27FC236}">
                <a16:creationId xmlns:a16="http://schemas.microsoft.com/office/drawing/2014/main" id="{03FB3E56-DF24-AF9F-21D2-EAF8354A1A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4A8F59-FF20-EA8D-B344-13469999FA91}"/>
              </a:ext>
            </a:extLst>
          </p:cNvPr>
          <p:cNvSpPr>
            <a:spLocks noGrp="1"/>
          </p:cNvSpPr>
          <p:nvPr>
            <p:ph type="dt" sz="half" idx="10"/>
          </p:nvPr>
        </p:nvSpPr>
        <p:spPr/>
        <p:txBody>
          <a:bodyPr/>
          <a:lstStyle/>
          <a:p>
            <a:fld id="{C436E86A-0EEA-4407-BAD6-9F34D6E6E7F7}" type="datetimeFigureOut">
              <a:rPr lang="id-ID" smtClean="0"/>
              <a:t>14/02/2024</a:t>
            </a:fld>
            <a:endParaRPr lang="id-ID"/>
          </a:p>
        </p:txBody>
      </p:sp>
      <p:sp>
        <p:nvSpPr>
          <p:cNvPr id="6" name="Footer Placeholder 5">
            <a:extLst>
              <a:ext uri="{FF2B5EF4-FFF2-40B4-BE49-F238E27FC236}">
                <a16:creationId xmlns:a16="http://schemas.microsoft.com/office/drawing/2014/main" id="{D0946892-1DFF-9775-27F9-8FE557182333}"/>
              </a:ext>
            </a:extLst>
          </p:cNvPr>
          <p:cNvSpPr>
            <a:spLocks noGrp="1"/>
          </p:cNvSpPr>
          <p:nvPr>
            <p:ph type="ftr" sz="quarter" idx="11"/>
          </p:nvPr>
        </p:nvSpPr>
        <p:spPr/>
        <p:txBody>
          <a:bodyPr/>
          <a:lstStyle/>
          <a:p>
            <a:endParaRPr lang="id-ID"/>
          </a:p>
        </p:txBody>
      </p:sp>
      <p:sp>
        <p:nvSpPr>
          <p:cNvPr id="7" name="Slide Number Placeholder 6">
            <a:extLst>
              <a:ext uri="{FF2B5EF4-FFF2-40B4-BE49-F238E27FC236}">
                <a16:creationId xmlns:a16="http://schemas.microsoft.com/office/drawing/2014/main" id="{3B7A3472-BEE9-B4C3-8E1E-71FB82AF7491}"/>
              </a:ext>
            </a:extLst>
          </p:cNvPr>
          <p:cNvSpPr>
            <a:spLocks noGrp="1"/>
          </p:cNvSpPr>
          <p:nvPr>
            <p:ph type="sldNum" sz="quarter" idx="12"/>
          </p:nvPr>
        </p:nvSpPr>
        <p:spPr/>
        <p:txBody>
          <a:bodyPr/>
          <a:lstStyle/>
          <a:p>
            <a:fld id="{B572BD90-1755-4021-A9CD-47A051021DB3}" type="slidenum">
              <a:rPr lang="id-ID" smtClean="0"/>
              <a:t>‹#›</a:t>
            </a:fld>
            <a:endParaRPr lang="id-ID"/>
          </a:p>
        </p:txBody>
      </p:sp>
    </p:spTree>
    <p:extLst>
      <p:ext uri="{BB962C8B-B14F-4D97-AF65-F5344CB8AC3E}">
        <p14:creationId xmlns:p14="http://schemas.microsoft.com/office/powerpoint/2010/main" val="2897475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1DCBD-FFD9-E53E-A798-E3E8A997CC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Picture Placeholder 2">
            <a:extLst>
              <a:ext uri="{FF2B5EF4-FFF2-40B4-BE49-F238E27FC236}">
                <a16:creationId xmlns:a16="http://schemas.microsoft.com/office/drawing/2014/main" id="{40170219-F0F2-CB72-759F-F2304D6A235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a:extLst>
              <a:ext uri="{FF2B5EF4-FFF2-40B4-BE49-F238E27FC236}">
                <a16:creationId xmlns:a16="http://schemas.microsoft.com/office/drawing/2014/main" id="{02CB7E40-21ED-6BC6-ADB9-53D99B581E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A40D0A-22F5-6BB2-D2DF-03200FC50309}"/>
              </a:ext>
            </a:extLst>
          </p:cNvPr>
          <p:cNvSpPr>
            <a:spLocks noGrp="1"/>
          </p:cNvSpPr>
          <p:nvPr>
            <p:ph type="dt" sz="half" idx="10"/>
          </p:nvPr>
        </p:nvSpPr>
        <p:spPr/>
        <p:txBody>
          <a:bodyPr/>
          <a:lstStyle/>
          <a:p>
            <a:fld id="{C436E86A-0EEA-4407-BAD6-9F34D6E6E7F7}" type="datetimeFigureOut">
              <a:rPr lang="id-ID" smtClean="0"/>
              <a:t>14/02/2024</a:t>
            </a:fld>
            <a:endParaRPr lang="id-ID"/>
          </a:p>
        </p:txBody>
      </p:sp>
      <p:sp>
        <p:nvSpPr>
          <p:cNvPr id="6" name="Footer Placeholder 5">
            <a:extLst>
              <a:ext uri="{FF2B5EF4-FFF2-40B4-BE49-F238E27FC236}">
                <a16:creationId xmlns:a16="http://schemas.microsoft.com/office/drawing/2014/main" id="{44AB419D-A6B4-9149-B5A0-4B8EC20FEF2A}"/>
              </a:ext>
            </a:extLst>
          </p:cNvPr>
          <p:cNvSpPr>
            <a:spLocks noGrp="1"/>
          </p:cNvSpPr>
          <p:nvPr>
            <p:ph type="ftr" sz="quarter" idx="11"/>
          </p:nvPr>
        </p:nvSpPr>
        <p:spPr/>
        <p:txBody>
          <a:bodyPr/>
          <a:lstStyle/>
          <a:p>
            <a:endParaRPr lang="id-ID"/>
          </a:p>
        </p:txBody>
      </p:sp>
      <p:sp>
        <p:nvSpPr>
          <p:cNvPr id="7" name="Slide Number Placeholder 6">
            <a:extLst>
              <a:ext uri="{FF2B5EF4-FFF2-40B4-BE49-F238E27FC236}">
                <a16:creationId xmlns:a16="http://schemas.microsoft.com/office/drawing/2014/main" id="{F71E51FB-0C1F-3A5D-7431-315FDABA9AD5}"/>
              </a:ext>
            </a:extLst>
          </p:cNvPr>
          <p:cNvSpPr>
            <a:spLocks noGrp="1"/>
          </p:cNvSpPr>
          <p:nvPr>
            <p:ph type="sldNum" sz="quarter" idx="12"/>
          </p:nvPr>
        </p:nvSpPr>
        <p:spPr/>
        <p:txBody>
          <a:bodyPr/>
          <a:lstStyle/>
          <a:p>
            <a:fld id="{B572BD90-1755-4021-A9CD-47A051021DB3}" type="slidenum">
              <a:rPr lang="id-ID" smtClean="0"/>
              <a:t>‹#›</a:t>
            </a:fld>
            <a:endParaRPr lang="id-ID"/>
          </a:p>
        </p:txBody>
      </p:sp>
    </p:spTree>
    <p:extLst>
      <p:ext uri="{BB962C8B-B14F-4D97-AF65-F5344CB8AC3E}">
        <p14:creationId xmlns:p14="http://schemas.microsoft.com/office/powerpoint/2010/main" val="643427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A02937-38DE-AD22-B494-20C77EACE3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a:extLst>
              <a:ext uri="{FF2B5EF4-FFF2-40B4-BE49-F238E27FC236}">
                <a16:creationId xmlns:a16="http://schemas.microsoft.com/office/drawing/2014/main" id="{8C0907F4-D7D0-D6EE-77D9-8498F8DAE6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a16="http://schemas.microsoft.com/office/drawing/2014/main" id="{DEC4C7CC-67D0-099A-EFA1-04F0319634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36E86A-0EEA-4407-BAD6-9F34D6E6E7F7}" type="datetimeFigureOut">
              <a:rPr lang="id-ID" smtClean="0"/>
              <a:t>14/02/2024</a:t>
            </a:fld>
            <a:endParaRPr lang="id-ID"/>
          </a:p>
        </p:txBody>
      </p:sp>
      <p:sp>
        <p:nvSpPr>
          <p:cNvPr id="5" name="Footer Placeholder 4">
            <a:extLst>
              <a:ext uri="{FF2B5EF4-FFF2-40B4-BE49-F238E27FC236}">
                <a16:creationId xmlns:a16="http://schemas.microsoft.com/office/drawing/2014/main" id="{17A5B905-C31B-6F3A-1BA9-7DECF858E50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a:extLst>
              <a:ext uri="{FF2B5EF4-FFF2-40B4-BE49-F238E27FC236}">
                <a16:creationId xmlns:a16="http://schemas.microsoft.com/office/drawing/2014/main" id="{D105CB39-98EB-76A2-6AEA-CD5D60CFB0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72BD90-1755-4021-A9CD-47A051021DB3}" type="slidenum">
              <a:rPr lang="id-ID" smtClean="0"/>
              <a:t>‹#›</a:t>
            </a:fld>
            <a:endParaRPr lang="id-ID"/>
          </a:p>
        </p:txBody>
      </p:sp>
    </p:spTree>
    <p:extLst>
      <p:ext uri="{BB962C8B-B14F-4D97-AF65-F5344CB8AC3E}">
        <p14:creationId xmlns:p14="http://schemas.microsoft.com/office/powerpoint/2010/main" val="15550844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6.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ambar 1" descr="Sebuah gambar berisi bangunan, outdoor, properti, langit&#10;&#10;Deskripsi dibuat secara otomatis">
            <a:extLst>
              <a:ext uri="{FF2B5EF4-FFF2-40B4-BE49-F238E27FC236}">
                <a16:creationId xmlns:a16="http://schemas.microsoft.com/office/drawing/2014/main" id="{E655B4C0-67A2-B89E-25F9-08B640614D3F}"/>
              </a:ext>
            </a:extLst>
          </p:cNvPr>
          <p:cNvPicPr>
            <a:picLocks noChangeAspect="1"/>
          </p:cNvPicPr>
          <p:nvPr/>
        </p:nvPicPr>
        <p:blipFill>
          <a:blip r:embed="rId2"/>
          <a:stretch>
            <a:fillRect/>
          </a:stretch>
        </p:blipFill>
        <p:spPr>
          <a:xfrm>
            <a:off x="1843628" y="963283"/>
            <a:ext cx="10345048" cy="8180716"/>
          </a:xfrm>
          <a:prstGeom prst="rect">
            <a:avLst/>
          </a:prstGeom>
        </p:spPr>
      </p:pic>
      <p:sp>
        <p:nvSpPr>
          <p:cNvPr id="9" name="Persegi Panjang 8">
            <a:extLst>
              <a:ext uri="{FF2B5EF4-FFF2-40B4-BE49-F238E27FC236}">
                <a16:creationId xmlns:a16="http://schemas.microsoft.com/office/drawing/2014/main" id="{7B2453A2-D257-8B1F-8668-AD4A9489B80D}"/>
              </a:ext>
            </a:extLst>
          </p:cNvPr>
          <p:cNvSpPr/>
          <p:nvPr/>
        </p:nvSpPr>
        <p:spPr>
          <a:xfrm>
            <a:off x="1849457" y="955106"/>
            <a:ext cx="10667999" cy="5118339"/>
          </a:xfrm>
          <a:prstGeom prst="rect">
            <a:avLst/>
          </a:prstGeom>
          <a:solidFill>
            <a:srgbClr val="1CA19D">
              <a:alpha val="50000"/>
            </a:srgb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d-ID"/>
          </a:p>
        </p:txBody>
      </p:sp>
      <p:sp>
        <p:nvSpPr>
          <p:cNvPr id="4" name="Persegi Panjang 3">
            <a:extLst>
              <a:ext uri="{FF2B5EF4-FFF2-40B4-BE49-F238E27FC236}">
                <a16:creationId xmlns:a16="http://schemas.microsoft.com/office/drawing/2014/main" id="{361F7FF6-6C6F-3166-8998-E61F7BEAD20D}"/>
              </a:ext>
            </a:extLst>
          </p:cNvPr>
          <p:cNvSpPr/>
          <p:nvPr/>
        </p:nvSpPr>
        <p:spPr>
          <a:xfrm>
            <a:off x="-209177" y="5945460"/>
            <a:ext cx="13658490" cy="122207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8" name="Group 7">
            <a:extLst>
              <a:ext uri="{FF2B5EF4-FFF2-40B4-BE49-F238E27FC236}">
                <a16:creationId xmlns:a16="http://schemas.microsoft.com/office/drawing/2014/main" id="{389C0B9E-2792-9677-4921-997F6BACE3C1}"/>
              </a:ext>
            </a:extLst>
          </p:cNvPr>
          <p:cNvGrpSpPr>
            <a:grpSpLocks noGrp="1" noUngrp="1" noRot="1" noMove="1" noResize="1"/>
          </p:cNvGrpSpPr>
          <p:nvPr/>
        </p:nvGrpSpPr>
        <p:grpSpPr>
          <a:xfrm>
            <a:off x="247003" y="5322299"/>
            <a:ext cx="4332306" cy="1254175"/>
            <a:chOff x="339601" y="4897849"/>
            <a:chExt cx="5605674" cy="1622807"/>
          </a:xfrm>
        </p:grpSpPr>
        <p:pic>
          <p:nvPicPr>
            <p:cNvPr id="5" name="Picture 4" descr="A logo with text and numbers&#10;&#10;Description automatically generated with medium confidence">
              <a:extLst>
                <a:ext uri="{FF2B5EF4-FFF2-40B4-BE49-F238E27FC236}">
                  <a16:creationId xmlns:a16="http://schemas.microsoft.com/office/drawing/2014/main" id="{9374D9BF-E5B5-62BD-2BEC-896860CE86EC}"/>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339601" y="4897849"/>
              <a:ext cx="1773183" cy="1602712"/>
            </a:xfrm>
            <a:prstGeom prst="rect">
              <a:avLst/>
            </a:prstGeom>
          </p:spPr>
        </p:pic>
        <p:pic>
          <p:nvPicPr>
            <p:cNvPr id="7" name="Picture 6" descr="A black background with white text&#10;&#10;Description automatically generated">
              <a:extLst>
                <a:ext uri="{FF2B5EF4-FFF2-40B4-BE49-F238E27FC236}">
                  <a16:creationId xmlns:a16="http://schemas.microsoft.com/office/drawing/2014/main" id="{55962ED6-6644-FCA3-7385-8607DA1A9324}"/>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2320445" y="6065923"/>
              <a:ext cx="3624830" cy="454733"/>
            </a:xfrm>
            <a:prstGeom prst="rect">
              <a:avLst/>
            </a:prstGeom>
          </p:spPr>
        </p:pic>
      </p:grpSp>
      <p:pic>
        <p:nvPicPr>
          <p:cNvPr id="11" name="Picture 10">
            <a:extLst>
              <a:ext uri="{FF2B5EF4-FFF2-40B4-BE49-F238E27FC236}">
                <a16:creationId xmlns:a16="http://schemas.microsoft.com/office/drawing/2014/main" id="{86FB304E-F745-F238-2179-D1ABFE044012}"/>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tretch>
            <a:fillRect/>
          </a:stretch>
        </p:blipFill>
        <p:spPr>
          <a:xfrm>
            <a:off x="9405473" y="443483"/>
            <a:ext cx="2446926" cy="271881"/>
          </a:xfrm>
          <a:prstGeom prst="rect">
            <a:avLst/>
          </a:prstGeom>
        </p:spPr>
      </p:pic>
      <p:pic>
        <p:nvPicPr>
          <p:cNvPr id="15" name="Picture 14">
            <a:extLst>
              <a:ext uri="{FF2B5EF4-FFF2-40B4-BE49-F238E27FC236}">
                <a16:creationId xmlns:a16="http://schemas.microsoft.com/office/drawing/2014/main" id="{EF304D5F-F071-8885-CFFC-3560EE6452DB}"/>
              </a:ext>
            </a:extLst>
          </p:cNvPr>
          <p:cNvPicPr>
            <a:picLocks noGrp="1" noRot="1" noChangeAspec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Lst>
          </a:blip>
          <a:stretch>
            <a:fillRect/>
          </a:stretch>
        </p:blipFill>
        <p:spPr>
          <a:xfrm>
            <a:off x="8506206" y="6304593"/>
            <a:ext cx="3438791" cy="271881"/>
          </a:xfrm>
          <a:prstGeom prst="rect">
            <a:avLst/>
          </a:prstGeom>
        </p:spPr>
      </p:pic>
      <p:sp>
        <p:nvSpPr>
          <p:cNvPr id="16" name="TextBox 15">
            <a:extLst>
              <a:ext uri="{FF2B5EF4-FFF2-40B4-BE49-F238E27FC236}">
                <a16:creationId xmlns:a16="http://schemas.microsoft.com/office/drawing/2014/main" id="{F05A30FD-89A6-5CFD-D485-A573F2B87CBE}"/>
              </a:ext>
            </a:extLst>
          </p:cNvPr>
          <p:cNvSpPr txBox="1">
            <a:spLocks/>
          </p:cNvSpPr>
          <p:nvPr/>
        </p:nvSpPr>
        <p:spPr>
          <a:xfrm>
            <a:off x="2051447" y="3004488"/>
            <a:ext cx="9859625" cy="1569660"/>
          </a:xfrm>
          <a:prstGeom prst="rect">
            <a:avLst/>
          </a:prstGeom>
          <a:noFill/>
        </p:spPr>
        <p:txBody>
          <a:bodyPr wrap="square" lIns="91440" tIns="45720" rIns="91440" bIns="45720" rtlCol="0" anchor="t">
            <a:spAutoFit/>
          </a:bodyPr>
          <a:lstStyle/>
          <a:p>
            <a:r>
              <a:rPr lang="en-US" sz="3200" b="1">
                <a:solidFill>
                  <a:schemeClr val="bg1"/>
                </a:solidFill>
                <a:latin typeface="Arial"/>
                <a:cs typeface="Arial"/>
              </a:rPr>
              <a:t>Adapting Modernization in Traditional Architecture: An Investigation on Sustainability Principles of </a:t>
            </a:r>
            <a:r>
              <a:rPr lang="en-US" sz="3200" b="1" err="1">
                <a:solidFill>
                  <a:schemeClr val="bg1"/>
                </a:solidFill>
                <a:latin typeface="Arial"/>
                <a:cs typeface="Arial"/>
              </a:rPr>
              <a:t>Taneyan</a:t>
            </a:r>
            <a:r>
              <a:rPr lang="en-US" sz="3200" b="1">
                <a:solidFill>
                  <a:schemeClr val="bg1"/>
                </a:solidFill>
                <a:latin typeface="Arial"/>
                <a:cs typeface="Arial"/>
              </a:rPr>
              <a:t> </a:t>
            </a:r>
            <a:r>
              <a:rPr lang="en-US" sz="3200" b="1" err="1">
                <a:solidFill>
                  <a:schemeClr val="bg1"/>
                </a:solidFill>
                <a:latin typeface="Arial"/>
                <a:cs typeface="Arial"/>
              </a:rPr>
              <a:t>Lanjhang</a:t>
            </a:r>
            <a:r>
              <a:rPr lang="en-US" sz="3200" b="1">
                <a:solidFill>
                  <a:schemeClr val="bg1"/>
                </a:solidFill>
                <a:latin typeface="Arial"/>
                <a:cs typeface="Arial"/>
              </a:rPr>
              <a:t> Madura</a:t>
            </a:r>
            <a:endParaRPr lang="id-ID" sz="3200" b="1">
              <a:solidFill>
                <a:schemeClr val="bg1"/>
              </a:solidFill>
              <a:latin typeface="Arial"/>
              <a:cs typeface="Arial"/>
            </a:endParaRPr>
          </a:p>
        </p:txBody>
      </p:sp>
      <p:sp>
        <p:nvSpPr>
          <p:cNvPr id="17" name="TextBox 16">
            <a:extLst>
              <a:ext uri="{FF2B5EF4-FFF2-40B4-BE49-F238E27FC236}">
                <a16:creationId xmlns:a16="http://schemas.microsoft.com/office/drawing/2014/main" id="{80AA6AB1-F76A-EDD4-0DF4-9D53FF9361B7}"/>
              </a:ext>
            </a:extLst>
          </p:cNvPr>
          <p:cNvSpPr txBox="1">
            <a:spLocks/>
          </p:cNvSpPr>
          <p:nvPr/>
        </p:nvSpPr>
        <p:spPr>
          <a:xfrm>
            <a:off x="2085372" y="4526474"/>
            <a:ext cx="7812911" cy="646331"/>
          </a:xfrm>
          <a:prstGeom prst="rect">
            <a:avLst/>
          </a:prstGeom>
          <a:noFill/>
        </p:spPr>
        <p:txBody>
          <a:bodyPr wrap="square" lIns="91440" tIns="45720" rIns="91440" bIns="45720" rtlCol="0" anchor="t">
            <a:spAutoFit/>
          </a:bodyPr>
          <a:lstStyle/>
          <a:p>
            <a:r>
              <a:rPr lang="en-US" dirty="0">
                <a:solidFill>
                  <a:schemeClr val="bg1"/>
                </a:solidFill>
              </a:rPr>
              <a:t>Didit Novianto/Lecturer (didit.novianto@its.ac.id), R T </a:t>
            </a:r>
            <a:r>
              <a:rPr lang="en-US" dirty="0" err="1">
                <a:solidFill>
                  <a:schemeClr val="bg1"/>
                </a:solidFill>
              </a:rPr>
              <a:t>Hidayat</a:t>
            </a:r>
            <a:r>
              <a:rPr lang="en-US" dirty="0">
                <a:solidFill>
                  <a:schemeClr val="bg1"/>
                </a:solidFill>
              </a:rPr>
              <a:t>/Research Assistant, A E </a:t>
            </a:r>
            <a:r>
              <a:rPr lang="en-US" dirty="0" err="1">
                <a:solidFill>
                  <a:schemeClr val="bg1"/>
                </a:solidFill>
              </a:rPr>
              <a:t>Sumanti</a:t>
            </a:r>
            <a:r>
              <a:rPr lang="en-US" dirty="0">
                <a:solidFill>
                  <a:schemeClr val="bg1"/>
                </a:solidFill>
              </a:rPr>
              <a:t>/Master Student, W Yao/Professor, A M Jaya/Lecturer</a:t>
            </a:r>
            <a:endParaRPr lang="en-US" dirty="0">
              <a:solidFill>
                <a:schemeClr val="bg1"/>
              </a:solidFill>
              <a:ea typeface="Calibri"/>
              <a:cs typeface="Calibri"/>
            </a:endParaRPr>
          </a:p>
        </p:txBody>
      </p:sp>
      <p:pic>
        <p:nvPicPr>
          <p:cNvPr id="3" name="Picture 2" descr="A blue and black logo&#10;&#10;Description automatically generated">
            <a:extLst>
              <a:ext uri="{FF2B5EF4-FFF2-40B4-BE49-F238E27FC236}">
                <a16:creationId xmlns:a16="http://schemas.microsoft.com/office/drawing/2014/main" id="{71F29617-0C68-05DA-66F7-94D15211F0A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5502" y="253940"/>
            <a:ext cx="1649323" cy="1059083"/>
          </a:xfrm>
          <a:prstGeom prst="rect">
            <a:avLst/>
          </a:prstGeom>
        </p:spPr>
      </p:pic>
    </p:spTree>
    <p:extLst>
      <p:ext uri="{BB962C8B-B14F-4D97-AF65-F5344CB8AC3E}">
        <p14:creationId xmlns:p14="http://schemas.microsoft.com/office/powerpoint/2010/main" val="2750208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86BC9-C716-11F5-F70B-DF964AF9CCF1}"/>
              </a:ext>
            </a:extLst>
          </p:cNvPr>
          <p:cNvSpPr>
            <a:spLocks noGrp="1" noRot="1" noMove="1" noResize="1" noEditPoints="1" noAdjustHandles="1" noChangeArrowheads="1" noChangeShapeType="1"/>
          </p:cNvSpPr>
          <p:nvPr>
            <p:ph type="title"/>
          </p:nvPr>
        </p:nvSpPr>
        <p:spPr>
          <a:xfrm>
            <a:off x="695325" y="705417"/>
            <a:ext cx="10658473" cy="1000340"/>
          </a:xfrm>
        </p:spPr>
        <p:txBody>
          <a:bodyPr>
            <a:normAutofit/>
          </a:bodyPr>
          <a:lstStyle/>
          <a:p>
            <a:r>
              <a:rPr lang="id-ID" sz="3200" b="1" dirty="0" err="1">
                <a:latin typeface="Arial" panose="020B0604020202020204" pitchFamily="34" charset="0"/>
                <a:cs typeface="Arial" panose="020B0604020202020204" pitchFamily="34" charset="0"/>
              </a:rPr>
              <a:t>Introduction</a:t>
            </a:r>
            <a:endParaRPr lang="id-ID" sz="3200" b="1"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F326F74C-D71C-452B-C371-65E310EF7B88}"/>
              </a:ext>
            </a:extLst>
          </p:cNvPr>
          <p:cNvGrpSpPr>
            <a:grpSpLocks noGrp="1" noUngrp="1" noRot="1" noMove="1" noResize="1"/>
          </p:cNvGrpSpPr>
          <p:nvPr/>
        </p:nvGrpSpPr>
        <p:grpSpPr>
          <a:xfrm>
            <a:off x="247003" y="5322299"/>
            <a:ext cx="11944996" cy="1535701"/>
            <a:chOff x="247003" y="5322299"/>
            <a:chExt cx="11944996" cy="1535701"/>
          </a:xfrm>
        </p:grpSpPr>
        <p:sp>
          <p:nvSpPr>
            <p:cNvPr id="9" name="Rectangle 8">
              <a:extLst>
                <a:ext uri="{FF2B5EF4-FFF2-40B4-BE49-F238E27FC236}">
                  <a16:creationId xmlns:a16="http://schemas.microsoft.com/office/drawing/2014/main" id="{85D24ECE-C403-ABED-8BD5-B8679CAAE399}"/>
                </a:ext>
              </a:extLst>
            </p:cNvPr>
            <p:cNvSpPr>
              <a:spLocks noGrp="1" noRot="1" noMove="1" noResize="1" noEditPoints="1" noAdjustHandles="1" noChangeArrowheads="1" noChangeShapeType="1"/>
            </p:cNvSpPr>
            <p:nvPr/>
          </p:nvSpPr>
          <p:spPr>
            <a:xfrm>
              <a:off x="1774824" y="5949950"/>
              <a:ext cx="10417175" cy="908050"/>
            </a:xfrm>
            <a:prstGeom prst="rect">
              <a:avLst/>
            </a:prstGeom>
            <a:gradFill flip="none" rotWithShape="1">
              <a:gsLst>
                <a:gs pos="66000">
                  <a:srgbClr val="A1D8D7"/>
                </a:gs>
                <a:gs pos="0">
                  <a:srgbClr val="1CA19D"/>
                </a:gs>
                <a:gs pos="100000">
                  <a:schemeClr val="bg1"/>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dirty="0"/>
            </a:p>
          </p:txBody>
        </p:sp>
        <p:pic>
          <p:nvPicPr>
            <p:cNvPr id="4" name="Picture 3" descr="A logo with text and numbers&#10;&#10;Description automatically generated with medium confidence">
              <a:extLst>
                <a:ext uri="{FF2B5EF4-FFF2-40B4-BE49-F238E27FC236}">
                  <a16:creationId xmlns:a16="http://schemas.microsoft.com/office/drawing/2014/main" id="{AE9A80AC-66E0-7DA7-88CB-22FEF97571DB}"/>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247003" y="5322299"/>
              <a:ext cx="1370392" cy="1238645"/>
            </a:xfrm>
            <a:prstGeom prst="rect">
              <a:avLst/>
            </a:prstGeom>
          </p:spPr>
        </p:pic>
      </p:grpSp>
      <p:sp>
        <p:nvSpPr>
          <p:cNvPr id="5" name="TextBox 4">
            <a:extLst>
              <a:ext uri="{FF2B5EF4-FFF2-40B4-BE49-F238E27FC236}">
                <a16:creationId xmlns:a16="http://schemas.microsoft.com/office/drawing/2014/main" id="{8BCE0EED-62EF-460F-BAC4-0B05FE9F3390}"/>
              </a:ext>
            </a:extLst>
          </p:cNvPr>
          <p:cNvSpPr txBox="1"/>
          <p:nvPr/>
        </p:nvSpPr>
        <p:spPr>
          <a:xfrm>
            <a:off x="4044127" y="6283945"/>
            <a:ext cx="7812911" cy="276999"/>
          </a:xfrm>
          <a:prstGeom prst="rect">
            <a:avLst/>
          </a:prstGeom>
          <a:noFill/>
        </p:spPr>
        <p:txBody>
          <a:bodyPr wrap="square" lIns="91440" tIns="45720" rIns="91440" bIns="45720" rtlCol="0" anchor="t">
            <a:spAutoFit/>
          </a:bodyPr>
          <a:lstStyle/>
          <a:p>
            <a:pPr algn="r"/>
            <a:r>
              <a:rPr lang="id-ID" sz="1200" b="1" err="1">
                <a:solidFill>
                  <a:schemeClr val="bg1"/>
                </a:solidFill>
              </a:rPr>
              <a:t>Adapting</a:t>
            </a:r>
            <a:r>
              <a:rPr lang="id-ID" sz="1200" b="1">
                <a:solidFill>
                  <a:schemeClr val="bg1"/>
                </a:solidFill>
              </a:rPr>
              <a:t> </a:t>
            </a:r>
            <a:r>
              <a:rPr lang="id-ID" sz="1200" b="1" err="1">
                <a:solidFill>
                  <a:schemeClr val="bg1"/>
                </a:solidFill>
              </a:rPr>
              <a:t>Modernization</a:t>
            </a:r>
            <a:r>
              <a:rPr lang="id-ID" sz="1200" b="1">
                <a:solidFill>
                  <a:schemeClr val="bg1"/>
                </a:solidFill>
              </a:rPr>
              <a:t> in </a:t>
            </a:r>
            <a:r>
              <a:rPr lang="id-ID" sz="1200" b="1" err="1">
                <a:solidFill>
                  <a:schemeClr val="bg1"/>
                </a:solidFill>
              </a:rPr>
              <a:t>Traditional</a:t>
            </a:r>
            <a:r>
              <a:rPr lang="id-ID" sz="1200" b="1">
                <a:solidFill>
                  <a:schemeClr val="bg1"/>
                </a:solidFill>
              </a:rPr>
              <a:t> </a:t>
            </a:r>
            <a:r>
              <a:rPr lang="id-ID" sz="1200" b="1" err="1">
                <a:solidFill>
                  <a:schemeClr val="bg1"/>
                </a:solidFill>
              </a:rPr>
              <a:t>Architecture</a:t>
            </a:r>
            <a:r>
              <a:rPr lang="id-ID" sz="1200" b="1">
                <a:solidFill>
                  <a:schemeClr val="bg1"/>
                </a:solidFill>
              </a:rPr>
              <a:t> </a:t>
            </a:r>
            <a:r>
              <a:rPr lang="id-ID" sz="1200" dirty="0">
                <a:solidFill>
                  <a:schemeClr val="bg1"/>
                </a:solidFill>
              </a:rPr>
              <a:t>| </a:t>
            </a:r>
            <a:r>
              <a:rPr lang="id-ID" sz="1200">
                <a:solidFill>
                  <a:schemeClr val="bg1"/>
                </a:solidFill>
              </a:rPr>
              <a:t>Didit Novianto</a:t>
            </a:r>
            <a:endParaRPr lang="en-US" sz="1200">
              <a:solidFill>
                <a:schemeClr val="bg1"/>
              </a:solidFill>
              <a:cs typeface="Calibri"/>
            </a:endParaRPr>
          </a:p>
        </p:txBody>
      </p:sp>
      <p:pic>
        <p:nvPicPr>
          <p:cNvPr id="11" name="Picture 2" descr="A blue and black logo&#10;&#10;Description automatically generated">
            <a:extLst>
              <a:ext uri="{FF2B5EF4-FFF2-40B4-BE49-F238E27FC236}">
                <a16:creationId xmlns:a16="http://schemas.microsoft.com/office/drawing/2014/main" id="{A8273E18-2C8C-0C4F-C077-7079B5AECD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634" y="110166"/>
            <a:ext cx="1246757" cy="800290"/>
          </a:xfrm>
          <a:prstGeom prst="rect">
            <a:avLst/>
          </a:prstGeom>
        </p:spPr>
      </p:pic>
      <p:sp>
        <p:nvSpPr>
          <p:cNvPr id="7" name="TextBox 6">
            <a:extLst>
              <a:ext uri="{FF2B5EF4-FFF2-40B4-BE49-F238E27FC236}">
                <a16:creationId xmlns:a16="http://schemas.microsoft.com/office/drawing/2014/main" id="{66FD4AA5-D668-9569-9F89-4D29C6E4B3E2}"/>
              </a:ext>
            </a:extLst>
          </p:cNvPr>
          <p:cNvSpPr txBox="1"/>
          <p:nvPr/>
        </p:nvSpPr>
        <p:spPr>
          <a:xfrm>
            <a:off x="695326" y="1506872"/>
            <a:ext cx="7065048" cy="4401205"/>
          </a:xfrm>
          <a:prstGeom prst="rect">
            <a:avLst/>
          </a:prstGeom>
          <a:noFill/>
        </p:spPr>
        <p:txBody>
          <a:bodyPr wrap="square">
            <a:spAutoFit/>
          </a:bodyPr>
          <a:lstStyle/>
          <a:p>
            <a:pPr marL="285750" indent="-285750" algn="just">
              <a:buFont typeface="Arial" panose="020B0604020202020204" pitchFamily="34" charset="0"/>
              <a:buChar char="•"/>
            </a:pPr>
            <a:r>
              <a:rPr lang="en-US" altLang="ja-JP" sz="1800" b="1" dirty="0">
                <a:cs typeface="Calibri"/>
              </a:rPr>
              <a:t>Modernization</a:t>
            </a:r>
            <a:endParaRPr lang="en-US" altLang="ja-JP" sz="1800" b="1" dirty="0"/>
          </a:p>
          <a:p>
            <a:pPr algn="just">
              <a:spcAft>
                <a:spcPts val="600"/>
              </a:spcAft>
            </a:pPr>
            <a:r>
              <a:rPr lang="en-US" altLang="ja-JP" dirty="0"/>
              <a:t>The influence of the modern era has overshadowed the building techniques, making it challenging to develop them again up to the present.</a:t>
            </a:r>
            <a:endParaRPr lang="en-US" altLang="ja-JP" dirty="0">
              <a:ea typeface="Calibri"/>
              <a:cs typeface="Calibri"/>
            </a:endParaRPr>
          </a:p>
          <a:p>
            <a:pPr marL="285750" indent="-285750" algn="just">
              <a:buFont typeface="Arial" panose="020B0604020202020204" pitchFamily="34" charset="0"/>
              <a:buChar char="•"/>
            </a:pPr>
            <a:r>
              <a:rPr lang="en-US" altLang="ja-JP" sz="1800" b="1" dirty="0">
                <a:ea typeface="Calibri"/>
                <a:cs typeface="Calibri"/>
              </a:rPr>
              <a:t>Madura's Traditional Architecture</a:t>
            </a:r>
          </a:p>
          <a:p>
            <a:pPr algn="just">
              <a:spcAft>
                <a:spcPts val="600"/>
              </a:spcAft>
            </a:pPr>
            <a:r>
              <a:rPr lang="en-US" altLang="ja-JP" sz="1800" dirty="0">
                <a:ea typeface="Calibri"/>
                <a:cs typeface="Calibri"/>
              </a:rPr>
              <a:t>Known as </a:t>
            </a:r>
            <a:r>
              <a:rPr lang="en-US" altLang="ja-JP" sz="1800" dirty="0" err="1">
                <a:ea typeface="Calibri"/>
                <a:cs typeface="Calibri"/>
              </a:rPr>
              <a:t>Taneyan</a:t>
            </a:r>
            <a:r>
              <a:rPr lang="en-US" altLang="ja-JP" sz="1800" dirty="0">
                <a:ea typeface="Calibri"/>
                <a:cs typeface="Calibri"/>
              </a:rPr>
              <a:t> </a:t>
            </a:r>
            <a:r>
              <a:rPr lang="en-US" altLang="ja-JP" sz="1800" dirty="0" err="1">
                <a:ea typeface="Calibri"/>
                <a:cs typeface="Calibri"/>
              </a:rPr>
              <a:t>Lanjhang</a:t>
            </a:r>
            <a:r>
              <a:rPr lang="en-US" altLang="ja-JP" sz="1800" dirty="0">
                <a:ea typeface="Calibri"/>
                <a:cs typeface="Calibri"/>
              </a:rPr>
              <a:t> (TL), is a traditional house characterized by a housing concept featuring a long yard. TL serves as a subject of study illustrating how the local Madurese community has adapted to modernization across various aspects such as building function, employment types, and lifestyle.</a:t>
            </a:r>
            <a:endParaRPr lang="en-US" altLang="ja-JP" dirty="0">
              <a:cs typeface="Calibri" panose="020F0502020204030204"/>
            </a:endParaRPr>
          </a:p>
          <a:p>
            <a:pPr marL="285750" indent="-285750" algn="just">
              <a:buFont typeface="Arial" panose="020B0604020202020204" pitchFamily="34" charset="0"/>
              <a:buChar char="•"/>
            </a:pPr>
            <a:r>
              <a:rPr lang="id-ID" altLang="ja-JP" sz="1800" b="1" dirty="0" err="1">
                <a:cs typeface="Calibri"/>
              </a:rPr>
              <a:t>Research</a:t>
            </a:r>
            <a:r>
              <a:rPr lang="id-ID" altLang="ja-JP" sz="1800" b="1" dirty="0">
                <a:cs typeface="Calibri"/>
              </a:rPr>
              <a:t> </a:t>
            </a:r>
            <a:r>
              <a:rPr lang="id-ID" altLang="ja-JP" sz="1800" b="1" dirty="0" err="1">
                <a:cs typeface="Calibri"/>
              </a:rPr>
              <a:t>Aim</a:t>
            </a:r>
            <a:endParaRPr lang="id-ID" altLang="ja-JP" sz="1800" b="1" dirty="0"/>
          </a:p>
          <a:p>
            <a:pPr algn="just"/>
            <a:r>
              <a:rPr lang="id-ID" altLang="ja-JP" sz="1800" dirty="0" err="1"/>
              <a:t>This</a:t>
            </a:r>
            <a:r>
              <a:rPr lang="id-ID" altLang="ja-JP" sz="1800" dirty="0"/>
              <a:t> </a:t>
            </a:r>
            <a:r>
              <a:rPr lang="id-ID" altLang="ja-JP" sz="1800" dirty="0" err="1"/>
              <a:t>research</a:t>
            </a:r>
            <a:r>
              <a:rPr lang="id-ID" altLang="ja-JP" sz="1800" dirty="0"/>
              <a:t> </a:t>
            </a:r>
            <a:r>
              <a:rPr lang="id-ID" altLang="ja-JP" sz="1800" dirty="0" err="1"/>
              <a:t>was</a:t>
            </a:r>
            <a:r>
              <a:rPr lang="id-ID" altLang="ja-JP" sz="1800" dirty="0"/>
              <a:t> </a:t>
            </a:r>
            <a:r>
              <a:rPr lang="id-ID" altLang="ja-JP" sz="1800" dirty="0" err="1"/>
              <a:t>conducted</a:t>
            </a:r>
            <a:r>
              <a:rPr lang="id-ID" altLang="ja-JP" sz="1800" dirty="0"/>
              <a:t> </a:t>
            </a:r>
            <a:r>
              <a:rPr lang="id-ID" altLang="ja-JP" sz="1800" dirty="0" err="1"/>
              <a:t>to</a:t>
            </a:r>
            <a:r>
              <a:rPr lang="id-ID" altLang="ja-JP" sz="1800" dirty="0"/>
              <a:t> </a:t>
            </a:r>
            <a:r>
              <a:rPr lang="id-ID" altLang="ja-JP" sz="1800" dirty="0" err="1"/>
              <a:t>investigate</a:t>
            </a:r>
            <a:r>
              <a:rPr lang="id-ID" altLang="ja-JP" sz="1800" dirty="0"/>
              <a:t> </a:t>
            </a:r>
            <a:r>
              <a:rPr lang="id-ID" altLang="ja-JP" sz="1800" dirty="0" err="1"/>
              <a:t>these</a:t>
            </a:r>
            <a:r>
              <a:rPr lang="id-ID" altLang="ja-JP" sz="1800" dirty="0"/>
              <a:t> </a:t>
            </a:r>
            <a:r>
              <a:rPr lang="id-ID" altLang="ja-JP" sz="1800" dirty="0" err="1"/>
              <a:t>unplanned</a:t>
            </a:r>
            <a:r>
              <a:rPr lang="id-ID" altLang="ja-JP" sz="1800" dirty="0"/>
              <a:t> </a:t>
            </a:r>
            <a:r>
              <a:rPr lang="id-ID" altLang="ja-JP" sz="1800" dirty="0" err="1"/>
              <a:t>developments</a:t>
            </a:r>
            <a:r>
              <a:rPr lang="id-ID" altLang="ja-JP" sz="1800" dirty="0"/>
              <a:t> </a:t>
            </a:r>
            <a:r>
              <a:rPr lang="id-ID" altLang="ja-JP" sz="1800" dirty="0" err="1"/>
              <a:t>and</a:t>
            </a:r>
            <a:r>
              <a:rPr lang="id-ID" altLang="ja-JP" sz="1800" dirty="0"/>
              <a:t> </a:t>
            </a:r>
            <a:r>
              <a:rPr lang="id-ID" altLang="ja-JP" sz="1800" dirty="0" err="1"/>
              <a:t>changes</a:t>
            </a:r>
            <a:r>
              <a:rPr lang="id-ID" altLang="ja-JP" sz="1800" dirty="0"/>
              <a:t>, </a:t>
            </a:r>
            <a:r>
              <a:rPr lang="id-ID" altLang="ja-JP" sz="1800" dirty="0" err="1"/>
              <a:t>so</a:t>
            </a:r>
            <a:r>
              <a:rPr lang="id-ID" altLang="ja-JP" sz="1800" dirty="0"/>
              <a:t> </a:t>
            </a:r>
            <a:r>
              <a:rPr lang="id-ID" altLang="ja-JP" sz="1800" dirty="0" err="1"/>
              <a:t>that</a:t>
            </a:r>
            <a:r>
              <a:rPr lang="id-ID" altLang="ja-JP" sz="1800" dirty="0"/>
              <a:t> </a:t>
            </a:r>
            <a:r>
              <a:rPr lang="id-ID" altLang="ja-JP" sz="1800" dirty="0" err="1"/>
              <a:t>the</a:t>
            </a:r>
            <a:r>
              <a:rPr lang="id-ID" altLang="ja-JP" sz="1800" dirty="0"/>
              <a:t> </a:t>
            </a:r>
            <a:r>
              <a:rPr lang="id-ID" altLang="ja-JP" sz="1800" dirty="0" err="1"/>
              <a:t>findings</a:t>
            </a:r>
            <a:r>
              <a:rPr lang="id-ID" altLang="ja-JP" sz="1800" dirty="0"/>
              <a:t> </a:t>
            </a:r>
            <a:r>
              <a:rPr lang="id-ID" altLang="ja-JP" sz="1800" dirty="0" err="1"/>
              <a:t>can</a:t>
            </a:r>
            <a:r>
              <a:rPr lang="id-ID" altLang="ja-JP" sz="1800" dirty="0"/>
              <a:t> </a:t>
            </a:r>
            <a:r>
              <a:rPr lang="id-ID" altLang="ja-JP" sz="1800" dirty="0" err="1"/>
              <a:t>be</a:t>
            </a:r>
            <a:r>
              <a:rPr lang="id-ID" altLang="ja-JP" sz="1800" dirty="0"/>
              <a:t> </a:t>
            </a:r>
            <a:r>
              <a:rPr lang="id-ID" altLang="ja-JP" sz="1800" dirty="0" err="1"/>
              <a:t>used</a:t>
            </a:r>
            <a:r>
              <a:rPr lang="id-ID" altLang="ja-JP" sz="1800" dirty="0"/>
              <a:t> as material </a:t>
            </a:r>
            <a:r>
              <a:rPr lang="id-ID" altLang="ja-JP" sz="1800" dirty="0" err="1"/>
              <a:t>and</a:t>
            </a:r>
            <a:r>
              <a:rPr lang="id-ID" altLang="ja-JP" sz="1800" dirty="0"/>
              <a:t> </a:t>
            </a:r>
            <a:r>
              <a:rPr lang="id-ID" altLang="ja-JP" sz="1800" dirty="0" err="1"/>
              <a:t>references</a:t>
            </a:r>
            <a:r>
              <a:rPr lang="id-ID" altLang="ja-JP" sz="1800" dirty="0"/>
              <a:t> </a:t>
            </a:r>
            <a:r>
              <a:rPr lang="id-ID" altLang="ja-JP" sz="1800" dirty="0" err="1"/>
              <a:t>for</a:t>
            </a:r>
            <a:r>
              <a:rPr lang="id-ID" altLang="ja-JP" sz="1800" dirty="0"/>
              <a:t> </a:t>
            </a:r>
            <a:r>
              <a:rPr lang="id-ID" altLang="ja-JP" sz="1800" dirty="0" err="1"/>
              <a:t>designers</a:t>
            </a:r>
            <a:r>
              <a:rPr lang="id-ID" altLang="ja-JP" sz="1800" dirty="0"/>
              <a:t> in </a:t>
            </a:r>
            <a:r>
              <a:rPr lang="id-ID" altLang="ja-JP" sz="1800" dirty="0" err="1"/>
              <a:t>developing</a:t>
            </a:r>
            <a:r>
              <a:rPr lang="id-ID" altLang="ja-JP" sz="1800" dirty="0"/>
              <a:t> </a:t>
            </a:r>
            <a:r>
              <a:rPr lang="id-ID" altLang="ja-JP" sz="1800" dirty="0" err="1"/>
              <a:t>sustainable</a:t>
            </a:r>
            <a:r>
              <a:rPr lang="id-ID" altLang="ja-JP" sz="1800" dirty="0"/>
              <a:t> Nusantara </a:t>
            </a:r>
            <a:r>
              <a:rPr lang="id-ID" altLang="ja-JP" sz="1800" dirty="0" err="1"/>
              <a:t>architecture</a:t>
            </a:r>
            <a:r>
              <a:rPr lang="id-ID" altLang="ja-JP" sz="1800" dirty="0"/>
              <a:t> </a:t>
            </a:r>
            <a:r>
              <a:rPr lang="id-ID" altLang="ja-JP" sz="1800" dirty="0" err="1"/>
              <a:t>while</a:t>
            </a:r>
            <a:r>
              <a:rPr lang="id-ID" altLang="ja-JP" sz="1800" dirty="0"/>
              <a:t> </a:t>
            </a:r>
            <a:r>
              <a:rPr lang="id-ID" altLang="ja-JP" sz="1800" dirty="0" err="1"/>
              <a:t>still</a:t>
            </a:r>
            <a:r>
              <a:rPr lang="id-ID" altLang="ja-JP" sz="1800" dirty="0"/>
              <a:t> </a:t>
            </a:r>
            <a:r>
              <a:rPr lang="id-ID" altLang="ja-JP" sz="1800" dirty="0" err="1"/>
              <a:t>accommodating</a:t>
            </a:r>
            <a:r>
              <a:rPr lang="id-ID" altLang="ja-JP" sz="1800" dirty="0"/>
              <a:t> </a:t>
            </a:r>
            <a:r>
              <a:rPr lang="id-ID" altLang="ja-JP" sz="1800" dirty="0" err="1"/>
              <a:t>the</a:t>
            </a:r>
            <a:r>
              <a:rPr lang="id-ID" altLang="ja-JP" sz="1800" dirty="0"/>
              <a:t> modern </a:t>
            </a:r>
            <a:r>
              <a:rPr lang="id-ID" altLang="ja-JP" sz="1800" dirty="0" err="1"/>
              <a:t>lifestyle</a:t>
            </a:r>
            <a:r>
              <a:rPr lang="id-ID" altLang="ja-JP" sz="1800" dirty="0"/>
              <a:t> </a:t>
            </a:r>
            <a:r>
              <a:rPr lang="id-ID" altLang="ja-JP" sz="1800" dirty="0" err="1"/>
              <a:t>of</a:t>
            </a:r>
            <a:r>
              <a:rPr lang="id-ID" altLang="ja-JP" sz="1800" dirty="0"/>
              <a:t> </a:t>
            </a:r>
            <a:r>
              <a:rPr lang="id-ID" altLang="ja-JP" sz="1800" dirty="0" err="1"/>
              <a:t>its</a:t>
            </a:r>
            <a:r>
              <a:rPr lang="id-ID" altLang="ja-JP" sz="1800" dirty="0"/>
              <a:t> </a:t>
            </a:r>
            <a:r>
              <a:rPr lang="id-ID" altLang="ja-JP" sz="1800" dirty="0" err="1"/>
              <a:t>users</a:t>
            </a:r>
            <a:r>
              <a:rPr lang="id-ID" altLang="ja-JP" sz="1800" dirty="0"/>
              <a:t>. </a:t>
            </a:r>
            <a:endParaRPr lang="id-ID" altLang="ja-JP" sz="1800" dirty="0">
              <a:ea typeface="Calibri" panose="020F0502020204030204"/>
              <a:cs typeface="Calibri" panose="020F0502020204030204"/>
            </a:endParaRPr>
          </a:p>
        </p:txBody>
      </p:sp>
      <p:pic>
        <p:nvPicPr>
          <p:cNvPr id="12" name="Picture 11">
            <a:extLst>
              <a:ext uri="{FF2B5EF4-FFF2-40B4-BE49-F238E27FC236}">
                <a16:creationId xmlns:a16="http://schemas.microsoft.com/office/drawing/2014/main" id="{6B308942-3E16-71E8-F064-4551DCDECA18}"/>
              </a:ext>
            </a:extLst>
          </p:cNvPr>
          <p:cNvPicPr>
            <a:picLocks noChangeAspect="1"/>
          </p:cNvPicPr>
          <p:nvPr/>
        </p:nvPicPr>
        <p:blipFill>
          <a:blip r:embed="rId4">
            <a:alphaModFix amt="85000"/>
          </a:blip>
          <a:stretch>
            <a:fillRect/>
          </a:stretch>
        </p:blipFill>
        <p:spPr>
          <a:xfrm>
            <a:off x="7917803" y="0"/>
            <a:ext cx="4274195" cy="5949950"/>
          </a:xfrm>
          <a:prstGeom prst="rect">
            <a:avLst/>
          </a:prstGeom>
        </p:spPr>
      </p:pic>
    </p:spTree>
    <p:extLst>
      <p:ext uri="{BB962C8B-B14F-4D97-AF65-F5344CB8AC3E}">
        <p14:creationId xmlns:p14="http://schemas.microsoft.com/office/powerpoint/2010/main" val="2034071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86BC9-C716-11F5-F70B-DF964AF9CCF1}"/>
              </a:ext>
            </a:extLst>
          </p:cNvPr>
          <p:cNvSpPr>
            <a:spLocks noGrp="1" noRot="1" noMove="1" noResize="1" noEditPoints="1" noAdjustHandles="1" noChangeArrowheads="1" noChangeShapeType="1"/>
          </p:cNvSpPr>
          <p:nvPr>
            <p:ph type="title"/>
          </p:nvPr>
        </p:nvSpPr>
        <p:spPr>
          <a:xfrm>
            <a:off x="695325" y="705417"/>
            <a:ext cx="10658473" cy="1000340"/>
          </a:xfrm>
        </p:spPr>
        <p:txBody>
          <a:bodyPr>
            <a:normAutofit/>
          </a:bodyPr>
          <a:lstStyle/>
          <a:p>
            <a:r>
              <a:rPr lang="id-ID" sz="3200" b="1" err="1">
                <a:latin typeface="Arial"/>
                <a:cs typeface="Arial"/>
              </a:rPr>
              <a:t>Literature</a:t>
            </a:r>
            <a:r>
              <a:rPr lang="id-ID" sz="3200" b="1">
                <a:latin typeface="Arial"/>
                <a:cs typeface="Arial"/>
              </a:rPr>
              <a:t> </a:t>
            </a:r>
            <a:r>
              <a:rPr lang="id-ID" sz="3200" b="1" err="1">
                <a:latin typeface="Arial"/>
                <a:cs typeface="Arial"/>
              </a:rPr>
              <a:t>Review</a:t>
            </a:r>
            <a:endParaRPr lang="id-ID" sz="3200" b="1" err="1">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F326F74C-D71C-452B-C371-65E310EF7B88}"/>
              </a:ext>
            </a:extLst>
          </p:cNvPr>
          <p:cNvGrpSpPr>
            <a:grpSpLocks noGrp="1" noUngrp="1" noRot="1" noMove="1" noResize="1"/>
          </p:cNvGrpSpPr>
          <p:nvPr/>
        </p:nvGrpSpPr>
        <p:grpSpPr>
          <a:xfrm>
            <a:off x="247003" y="5322299"/>
            <a:ext cx="11944996" cy="1535701"/>
            <a:chOff x="247003" y="5322299"/>
            <a:chExt cx="11944996" cy="1535701"/>
          </a:xfrm>
        </p:grpSpPr>
        <p:sp>
          <p:nvSpPr>
            <p:cNvPr id="9" name="Rectangle 8">
              <a:extLst>
                <a:ext uri="{FF2B5EF4-FFF2-40B4-BE49-F238E27FC236}">
                  <a16:creationId xmlns:a16="http://schemas.microsoft.com/office/drawing/2014/main" id="{85D24ECE-C403-ABED-8BD5-B8679CAAE399}"/>
                </a:ext>
              </a:extLst>
            </p:cNvPr>
            <p:cNvSpPr>
              <a:spLocks noGrp="1" noRot="1" noMove="1" noResize="1" noEditPoints="1" noAdjustHandles="1" noChangeArrowheads="1" noChangeShapeType="1"/>
            </p:cNvSpPr>
            <p:nvPr/>
          </p:nvSpPr>
          <p:spPr>
            <a:xfrm>
              <a:off x="1774824" y="5949950"/>
              <a:ext cx="10417175" cy="908050"/>
            </a:xfrm>
            <a:prstGeom prst="rect">
              <a:avLst/>
            </a:prstGeom>
            <a:gradFill flip="none" rotWithShape="1">
              <a:gsLst>
                <a:gs pos="66000">
                  <a:srgbClr val="A1D8D7"/>
                </a:gs>
                <a:gs pos="0">
                  <a:srgbClr val="1CA19D"/>
                </a:gs>
                <a:gs pos="100000">
                  <a:schemeClr val="bg1"/>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4" name="Picture 3" descr="A logo with text and numbers&#10;&#10;Description automatically generated with medium confidence">
              <a:extLst>
                <a:ext uri="{FF2B5EF4-FFF2-40B4-BE49-F238E27FC236}">
                  <a16:creationId xmlns:a16="http://schemas.microsoft.com/office/drawing/2014/main" id="{AE9A80AC-66E0-7DA7-88CB-22FEF97571DB}"/>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247003" y="5322299"/>
              <a:ext cx="1370392" cy="1238645"/>
            </a:xfrm>
            <a:prstGeom prst="rect">
              <a:avLst/>
            </a:prstGeom>
          </p:spPr>
        </p:pic>
      </p:grpSp>
      <p:pic>
        <p:nvPicPr>
          <p:cNvPr id="11" name="Picture 2" descr="A blue and black logo&#10;&#10;Description automatically generated">
            <a:extLst>
              <a:ext uri="{FF2B5EF4-FFF2-40B4-BE49-F238E27FC236}">
                <a16:creationId xmlns:a16="http://schemas.microsoft.com/office/drawing/2014/main" id="{43A9C438-526E-FC9B-06B4-4740B5FAFF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634" y="110166"/>
            <a:ext cx="1246757" cy="800290"/>
          </a:xfrm>
          <a:prstGeom prst="rect">
            <a:avLst/>
          </a:prstGeom>
        </p:spPr>
      </p:pic>
      <p:graphicFrame>
        <p:nvGraphicFramePr>
          <p:cNvPr id="14" name="Tampungan Konten 13">
            <a:extLst>
              <a:ext uri="{FF2B5EF4-FFF2-40B4-BE49-F238E27FC236}">
                <a16:creationId xmlns:a16="http://schemas.microsoft.com/office/drawing/2014/main" id="{6204EED6-AFCD-4E44-470E-5093013B079A}"/>
              </a:ext>
            </a:extLst>
          </p:cNvPr>
          <p:cNvGraphicFramePr>
            <a:graphicFrameLocks noGrp="1"/>
          </p:cNvGraphicFramePr>
          <p:nvPr>
            <p:ph idx="1"/>
            <p:extLst>
              <p:ext uri="{D42A27DB-BD31-4B8C-83A1-F6EECF244321}">
                <p14:modId xmlns:p14="http://schemas.microsoft.com/office/powerpoint/2010/main" val="2125224521"/>
              </p:ext>
            </p:extLst>
          </p:nvPr>
        </p:nvGraphicFramePr>
        <p:xfrm>
          <a:off x="838200" y="1638719"/>
          <a:ext cx="10455833" cy="4272280"/>
        </p:xfrm>
        <a:graphic>
          <a:graphicData uri="http://schemas.openxmlformats.org/drawingml/2006/table">
            <a:tbl>
              <a:tblPr firstRow="1" bandRow="1">
                <a:tableStyleId>{5940675A-B579-460E-94D1-54222C63F5DA}</a:tableStyleId>
              </a:tblPr>
              <a:tblGrid>
                <a:gridCol w="10455833">
                  <a:extLst>
                    <a:ext uri="{9D8B030D-6E8A-4147-A177-3AD203B41FA5}">
                      <a16:colId xmlns:a16="http://schemas.microsoft.com/office/drawing/2014/main" val="3865605376"/>
                    </a:ext>
                  </a:extLst>
                </a:gridCol>
              </a:tblGrid>
              <a:tr h="370840">
                <a:tc>
                  <a:txBody>
                    <a:bodyPr/>
                    <a:lstStyle/>
                    <a:p>
                      <a:pPr marL="285750" lvl="0" indent="-285750">
                        <a:buFont typeface="Arial"/>
                        <a:buChar char="•"/>
                      </a:pPr>
                      <a:r>
                        <a:rPr lang="en-US" sz="1500" b="0" i="0" u="none" strike="noStrike" noProof="0" err="1">
                          <a:solidFill>
                            <a:schemeClr val="bg1"/>
                          </a:solidFill>
                          <a:latin typeface="Calibri"/>
                        </a:rPr>
                        <a:t>Taneyan</a:t>
                      </a:r>
                      <a:r>
                        <a:rPr lang="en-US" sz="1500" b="0" i="0" u="none" strike="noStrike" noProof="0">
                          <a:solidFill>
                            <a:schemeClr val="bg1"/>
                          </a:solidFill>
                          <a:latin typeface="Calibri"/>
                        </a:rPr>
                        <a:t> </a:t>
                      </a:r>
                      <a:r>
                        <a:rPr lang="en-US" sz="1500" b="0" i="0" u="none" strike="noStrike" noProof="0" err="1">
                          <a:solidFill>
                            <a:schemeClr val="bg1"/>
                          </a:solidFill>
                          <a:latin typeface="Calibri"/>
                        </a:rPr>
                        <a:t>Lanjhang</a:t>
                      </a:r>
                      <a:endParaRPr lang="id-ID" sz="1500">
                        <a:solidFill>
                          <a:schemeClr val="bg1"/>
                        </a:solidFill>
                      </a:endParaRPr>
                    </a:p>
                  </a:txBody>
                  <a:tcPr>
                    <a:solidFill>
                      <a:srgbClr val="1CA19D"/>
                    </a:solidFill>
                  </a:tcPr>
                </a:tc>
                <a:extLst>
                  <a:ext uri="{0D108BD9-81ED-4DB2-BD59-A6C34878D82A}">
                    <a16:rowId xmlns:a16="http://schemas.microsoft.com/office/drawing/2014/main" val="1327105428"/>
                  </a:ext>
                </a:extLst>
              </a:tr>
              <a:tr h="370840">
                <a:tc>
                  <a:txBody>
                    <a:bodyPr/>
                    <a:lstStyle/>
                    <a:p>
                      <a:pPr marL="0" marR="0" lvl="0" indent="0" algn="l">
                        <a:lnSpc>
                          <a:spcPct val="90000"/>
                        </a:lnSpc>
                        <a:spcBef>
                          <a:spcPts val="1000"/>
                        </a:spcBef>
                        <a:spcAft>
                          <a:spcPts val="0"/>
                        </a:spcAft>
                        <a:buNone/>
                      </a:pPr>
                      <a:r>
                        <a:rPr lang="en-US" sz="1500" b="0" i="0" u="none" strike="noStrike" noProof="0">
                          <a:solidFill>
                            <a:srgbClr val="000000"/>
                          </a:solidFill>
                          <a:latin typeface="Calibri"/>
                        </a:rPr>
                        <a:t>This traditional house consists of several components, namely </a:t>
                      </a:r>
                      <a:r>
                        <a:rPr lang="en-US" sz="1500" b="0" i="0" u="none" strike="noStrike" noProof="0" err="1">
                          <a:solidFill>
                            <a:srgbClr val="000000"/>
                          </a:solidFill>
                          <a:latin typeface="Calibri"/>
                        </a:rPr>
                        <a:t>Langgar</a:t>
                      </a:r>
                      <a:r>
                        <a:rPr lang="en-US" sz="1500" b="0" i="0" u="none" strike="noStrike" noProof="0">
                          <a:solidFill>
                            <a:srgbClr val="000000"/>
                          </a:solidFill>
                          <a:latin typeface="Calibri"/>
                        </a:rPr>
                        <a:t> (prayer room), </a:t>
                      </a:r>
                      <a:r>
                        <a:rPr lang="en-US" sz="1500" b="0" i="0" u="none" strike="noStrike" noProof="0" err="1">
                          <a:solidFill>
                            <a:srgbClr val="000000"/>
                          </a:solidFill>
                          <a:latin typeface="Calibri"/>
                        </a:rPr>
                        <a:t>Tongguh</a:t>
                      </a:r>
                      <a:r>
                        <a:rPr lang="en-US" sz="1500" b="0" i="0" u="none" strike="noStrike" noProof="0">
                          <a:solidFill>
                            <a:srgbClr val="000000"/>
                          </a:solidFill>
                          <a:latin typeface="Calibri"/>
                        </a:rPr>
                        <a:t> (main house), followed by other houses generally aligned from west to east (according to the family order), a kitchen, stables, and a </a:t>
                      </a:r>
                      <a:r>
                        <a:rPr lang="en-US" sz="1500" b="0" i="0" u="none" strike="noStrike" noProof="0" err="1">
                          <a:solidFill>
                            <a:srgbClr val="000000"/>
                          </a:solidFill>
                          <a:latin typeface="Calibri"/>
                        </a:rPr>
                        <a:t>Taneyan</a:t>
                      </a:r>
                      <a:r>
                        <a:rPr lang="en-US" sz="1500" b="0" i="0" u="none" strike="noStrike" noProof="0">
                          <a:solidFill>
                            <a:srgbClr val="000000"/>
                          </a:solidFill>
                          <a:latin typeface="Calibri"/>
                        </a:rPr>
                        <a:t> (courtyard) [1].</a:t>
                      </a:r>
                      <a:endParaRPr lang="en-US" sz="1500" b="0" i="0" u="none" strike="noStrike" noProof="0">
                        <a:solidFill>
                          <a:srgbClr val="808080"/>
                        </a:solidFill>
                        <a:latin typeface="Calibri"/>
                      </a:endParaRPr>
                    </a:p>
                  </a:txBody>
                  <a:tcPr/>
                </a:tc>
                <a:extLst>
                  <a:ext uri="{0D108BD9-81ED-4DB2-BD59-A6C34878D82A}">
                    <a16:rowId xmlns:a16="http://schemas.microsoft.com/office/drawing/2014/main" val="3264443767"/>
                  </a:ext>
                </a:extLst>
              </a:tr>
              <a:tr h="370840">
                <a:tc>
                  <a:txBody>
                    <a:bodyPr/>
                    <a:lstStyle/>
                    <a:p>
                      <a:pPr marL="0" marR="0" lvl="0" indent="0" algn="l">
                        <a:lnSpc>
                          <a:spcPct val="90000"/>
                        </a:lnSpc>
                        <a:spcBef>
                          <a:spcPts val="1000"/>
                        </a:spcBef>
                        <a:spcAft>
                          <a:spcPts val="0"/>
                        </a:spcAft>
                        <a:buNone/>
                      </a:pPr>
                      <a:r>
                        <a:rPr lang="en-US" sz="1500" b="0" i="0" u="none" strike="noStrike" noProof="0">
                          <a:solidFill>
                            <a:srgbClr val="000000"/>
                          </a:solidFill>
                          <a:latin typeface="Calibri"/>
                        </a:rPr>
                        <a:t>The long yard/courtyard located in the middle of the house is what is referred to as TL [2].</a:t>
                      </a:r>
                      <a:endParaRPr lang="en-US" sz="1500" b="0" i="0" u="none" strike="noStrike" noProof="0">
                        <a:solidFill>
                          <a:srgbClr val="808080"/>
                        </a:solidFill>
                        <a:latin typeface="Calibri"/>
                      </a:endParaRPr>
                    </a:p>
                  </a:txBody>
                  <a:tcPr/>
                </a:tc>
                <a:extLst>
                  <a:ext uri="{0D108BD9-81ED-4DB2-BD59-A6C34878D82A}">
                    <a16:rowId xmlns:a16="http://schemas.microsoft.com/office/drawing/2014/main" val="2279266973"/>
                  </a:ext>
                </a:extLst>
              </a:tr>
              <a:tr h="370840">
                <a:tc>
                  <a:txBody>
                    <a:bodyPr/>
                    <a:lstStyle/>
                    <a:p>
                      <a:pPr marL="0" marR="0" lvl="0" indent="0" algn="l">
                        <a:lnSpc>
                          <a:spcPct val="90000"/>
                        </a:lnSpc>
                        <a:spcBef>
                          <a:spcPts val="1000"/>
                        </a:spcBef>
                        <a:spcAft>
                          <a:spcPts val="0"/>
                        </a:spcAft>
                        <a:buNone/>
                      </a:pPr>
                      <a:r>
                        <a:rPr lang="en-US" sz="1500" b="0" i="0" u="none" strike="noStrike" noProof="0">
                          <a:solidFill>
                            <a:srgbClr val="000000"/>
                          </a:solidFill>
                          <a:latin typeface="Calibri"/>
                        </a:rPr>
                        <a:t>TL is characterized by its main building orientation always facing south, a roof shape similar to a </a:t>
                      </a:r>
                      <a:r>
                        <a:rPr lang="en-US" sz="1500" b="0" i="0" u="none" strike="noStrike" noProof="0" err="1">
                          <a:solidFill>
                            <a:srgbClr val="000000"/>
                          </a:solidFill>
                          <a:latin typeface="Calibri"/>
                        </a:rPr>
                        <a:t>Joglo</a:t>
                      </a:r>
                      <a:r>
                        <a:rPr lang="en-US" sz="1500" b="0" i="0" u="none" strike="noStrike" noProof="0">
                          <a:solidFill>
                            <a:srgbClr val="000000"/>
                          </a:solidFill>
                          <a:latin typeface="Calibri"/>
                        </a:rPr>
                        <a:t> with specific ornaments on the ridge, and one door at the front [3].</a:t>
                      </a:r>
                      <a:endParaRPr lang="id-ID" sz="1500"/>
                    </a:p>
                  </a:txBody>
                  <a:tcPr/>
                </a:tc>
                <a:extLst>
                  <a:ext uri="{0D108BD9-81ED-4DB2-BD59-A6C34878D82A}">
                    <a16:rowId xmlns:a16="http://schemas.microsoft.com/office/drawing/2014/main" val="1558360212"/>
                  </a:ext>
                </a:extLst>
              </a:tr>
              <a:tr h="370840">
                <a:tc>
                  <a:txBody>
                    <a:bodyPr/>
                    <a:lstStyle/>
                    <a:p>
                      <a:pPr marL="285750" indent="-285750">
                        <a:buFont typeface="Arial"/>
                        <a:buChar char="•"/>
                      </a:pPr>
                      <a:r>
                        <a:rPr lang="id-ID" sz="1500">
                          <a:solidFill>
                            <a:schemeClr val="bg1"/>
                          </a:solidFill>
                        </a:rPr>
                        <a:t>The </a:t>
                      </a:r>
                      <a:r>
                        <a:rPr lang="id-ID" sz="1500" err="1">
                          <a:solidFill>
                            <a:schemeClr val="bg1"/>
                          </a:solidFill>
                        </a:rPr>
                        <a:t>Influence</a:t>
                      </a:r>
                      <a:r>
                        <a:rPr lang="id-ID" sz="1500">
                          <a:solidFill>
                            <a:schemeClr val="bg1"/>
                          </a:solidFill>
                        </a:rPr>
                        <a:t> </a:t>
                      </a:r>
                      <a:r>
                        <a:rPr lang="id-ID" sz="1500" err="1">
                          <a:solidFill>
                            <a:schemeClr val="bg1"/>
                          </a:solidFill>
                        </a:rPr>
                        <a:t>of</a:t>
                      </a:r>
                      <a:r>
                        <a:rPr lang="id-ID" sz="1500">
                          <a:solidFill>
                            <a:schemeClr val="bg1"/>
                          </a:solidFill>
                        </a:rPr>
                        <a:t> modern era in Madura </a:t>
                      </a:r>
                      <a:r>
                        <a:rPr lang="id-ID" sz="1500" err="1">
                          <a:solidFill>
                            <a:schemeClr val="bg1"/>
                          </a:solidFill>
                        </a:rPr>
                        <a:t>and</a:t>
                      </a:r>
                      <a:r>
                        <a:rPr lang="id-ID" sz="1500">
                          <a:solidFill>
                            <a:schemeClr val="bg1"/>
                          </a:solidFill>
                        </a:rPr>
                        <a:t> Nusantara </a:t>
                      </a:r>
                      <a:r>
                        <a:rPr lang="id-ID" sz="1500" err="1">
                          <a:solidFill>
                            <a:schemeClr val="bg1"/>
                          </a:solidFill>
                        </a:rPr>
                        <a:t>Architecture</a:t>
                      </a:r>
                      <a:endParaRPr lang="id-ID" sz="1500">
                        <a:solidFill>
                          <a:schemeClr val="bg1"/>
                        </a:solidFill>
                      </a:endParaRPr>
                    </a:p>
                  </a:txBody>
                  <a:tcPr>
                    <a:solidFill>
                      <a:srgbClr val="1CA19D"/>
                    </a:solidFill>
                  </a:tcPr>
                </a:tc>
                <a:extLst>
                  <a:ext uri="{0D108BD9-81ED-4DB2-BD59-A6C34878D82A}">
                    <a16:rowId xmlns:a16="http://schemas.microsoft.com/office/drawing/2014/main" val="2852419792"/>
                  </a:ext>
                </a:extLst>
              </a:tr>
              <a:tr h="370840">
                <a:tc>
                  <a:txBody>
                    <a:bodyPr/>
                    <a:lstStyle/>
                    <a:p>
                      <a:pPr lvl="0">
                        <a:buNone/>
                      </a:pPr>
                      <a:r>
                        <a:rPr lang="en-US" sz="1500" b="0" i="0" u="none" strike="noStrike" noProof="0">
                          <a:solidFill>
                            <a:srgbClr val="000000"/>
                          </a:solidFill>
                          <a:latin typeface="Calibri"/>
                        </a:rPr>
                        <a:t>The changes that become challenges to Nusantara Architecture include those resulting in environmental changes, the development of industries that produce variety of building material, construction, to equipment, the growth of science and technology, and even politics [4].</a:t>
                      </a:r>
                      <a:endParaRPr lang="id-ID" sz="1500"/>
                    </a:p>
                  </a:txBody>
                  <a:tcPr/>
                </a:tc>
                <a:extLst>
                  <a:ext uri="{0D108BD9-81ED-4DB2-BD59-A6C34878D82A}">
                    <a16:rowId xmlns:a16="http://schemas.microsoft.com/office/drawing/2014/main" val="600252282"/>
                  </a:ext>
                </a:extLst>
              </a:tr>
              <a:tr h="370840">
                <a:tc>
                  <a:txBody>
                    <a:bodyPr/>
                    <a:lstStyle/>
                    <a:p>
                      <a:pPr lvl="0">
                        <a:buNone/>
                      </a:pPr>
                      <a:r>
                        <a:rPr lang="en-US" sz="1500" b="0" i="0" u="none" strike="noStrike" noProof="0" err="1">
                          <a:solidFill>
                            <a:srgbClr val="000000"/>
                          </a:solidFill>
                          <a:latin typeface="Calibri"/>
                        </a:rPr>
                        <a:t>Bangkalan</a:t>
                      </a:r>
                      <a:r>
                        <a:rPr lang="en-US" sz="1500" b="0" i="0" u="none" strike="noStrike" noProof="0">
                          <a:solidFill>
                            <a:srgbClr val="000000"/>
                          </a:solidFill>
                          <a:latin typeface="Calibri"/>
                        </a:rPr>
                        <a:t> Regency area, which experiences significant increases every year [5].</a:t>
                      </a:r>
                      <a:endParaRPr lang="id-ID" sz="1500"/>
                    </a:p>
                  </a:txBody>
                  <a:tcPr/>
                </a:tc>
                <a:extLst>
                  <a:ext uri="{0D108BD9-81ED-4DB2-BD59-A6C34878D82A}">
                    <a16:rowId xmlns:a16="http://schemas.microsoft.com/office/drawing/2014/main" val="4277689961"/>
                  </a:ext>
                </a:extLst>
              </a:tr>
              <a:tr h="370840">
                <a:tc>
                  <a:txBody>
                    <a:bodyPr/>
                    <a:lstStyle/>
                    <a:p>
                      <a:pPr marL="0" marR="0" lvl="0" indent="0" algn="l">
                        <a:lnSpc>
                          <a:spcPct val="90000"/>
                        </a:lnSpc>
                        <a:spcBef>
                          <a:spcPts val="1000"/>
                        </a:spcBef>
                        <a:spcAft>
                          <a:spcPts val="0"/>
                        </a:spcAft>
                        <a:buNone/>
                      </a:pPr>
                      <a:r>
                        <a:rPr lang="en-US" sz="1500" b="0" i="0" u="none" strike="noStrike" noProof="0">
                          <a:solidFill>
                            <a:srgbClr val="000000"/>
                          </a:solidFill>
                          <a:latin typeface="Calibri"/>
                        </a:rPr>
                        <a:t>There is an influence from the inhabitants who have worked abroad for years and then have the means for renovation upon returning to Madura. The increase in income indicates that there has been an increase in community productivity [6].</a:t>
                      </a:r>
                      <a:endParaRPr lang="en-US" sz="1500" b="0" i="0" u="none" strike="noStrike" noProof="0">
                        <a:solidFill>
                          <a:srgbClr val="808080"/>
                        </a:solidFill>
                        <a:latin typeface="Calibri"/>
                      </a:endParaRPr>
                    </a:p>
                  </a:txBody>
                  <a:tcPr/>
                </a:tc>
                <a:extLst>
                  <a:ext uri="{0D108BD9-81ED-4DB2-BD59-A6C34878D82A}">
                    <a16:rowId xmlns:a16="http://schemas.microsoft.com/office/drawing/2014/main" val="3669497204"/>
                  </a:ext>
                </a:extLst>
              </a:tr>
              <a:tr h="370839">
                <a:tc>
                  <a:txBody>
                    <a:bodyPr/>
                    <a:lstStyle/>
                    <a:p>
                      <a:pPr marL="0" lvl="0" indent="0" algn="l">
                        <a:lnSpc>
                          <a:spcPct val="90000"/>
                        </a:lnSpc>
                        <a:spcBef>
                          <a:spcPts val="1000"/>
                        </a:spcBef>
                        <a:spcAft>
                          <a:spcPts val="0"/>
                        </a:spcAft>
                        <a:buNone/>
                      </a:pPr>
                      <a:r>
                        <a:rPr lang="en-US" sz="1500" b="0" i="0" u="none" strike="noStrike" baseline="0" noProof="0">
                          <a:solidFill>
                            <a:srgbClr val="000000"/>
                          </a:solidFill>
                          <a:latin typeface="Calibri"/>
                        </a:rPr>
                        <a:t>Although modernization and the use of new materials have entered traditional home design, distinctive cultural elements are still maintained in various ways [7].</a:t>
                      </a:r>
                      <a:endParaRPr lang="id-ID" sz="1500"/>
                    </a:p>
                  </a:txBody>
                  <a:tcPr/>
                </a:tc>
                <a:extLst>
                  <a:ext uri="{0D108BD9-81ED-4DB2-BD59-A6C34878D82A}">
                    <a16:rowId xmlns:a16="http://schemas.microsoft.com/office/drawing/2014/main" val="252052921"/>
                  </a:ext>
                </a:extLst>
              </a:tr>
            </a:tbl>
          </a:graphicData>
        </a:graphic>
      </p:graphicFrame>
      <p:sp>
        <p:nvSpPr>
          <p:cNvPr id="16" name="TextBox 4">
            <a:extLst>
              <a:ext uri="{FF2B5EF4-FFF2-40B4-BE49-F238E27FC236}">
                <a16:creationId xmlns:a16="http://schemas.microsoft.com/office/drawing/2014/main" id="{F23C59A6-11C0-F631-626A-C44266B286EF}"/>
              </a:ext>
            </a:extLst>
          </p:cNvPr>
          <p:cNvSpPr txBox="1"/>
          <p:nvPr/>
        </p:nvSpPr>
        <p:spPr>
          <a:xfrm>
            <a:off x="4044127" y="6283945"/>
            <a:ext cx="7812911" cy="276999"/>
          </a:xfrm>
          <a:prstGeom prst="rect">
            <a:avLst/>
          </a:prstGeom>
          <a:noFill/>
        </p:spPr>
        <p:txBody>
          <a:bodyPr wrap="square" lIns="91440" tIns="45720" rIns="91440" bIns="45720" rtlCol="0" anchor="t">
            <a:spAutoFit/>
          </a:bodyPr>
          <a:lstStyle/>
          <a:p>
            <a:pPr algn="r"/>
            <a:r>
              <a:rPr lang="id-ID" sz="1200" b="1" err="1">
                <a:solidFill>
                  <a:schemeClr val="bg1"/>
                </a:solidFill>
              </a:rPr>
              <a:t>Adapting</a:t>
            </a:r>
            <a:r>
              <a:rPr lang="id-ID" sz="1200" b="1">
                <a:solidFill>
                  <a:schemeClr val="bg1"/>
                </a:solidFill>
              </a:rPr>
              <a:t> </a:t>
            </a:r>
            <a:r>
              <a:rPr lang="id-ID" sz="1200" b="1" err="1">
                <a:solidFill>
                  <a:schemeClr val="bg1"/>
                </a:solidFill>
              </a:rPr>
              <a:t>Modernization</a:t>
            </a:r>
            <a:r>
              <a:rPr lang="id-ID" sz="1200" b="1">
                <a:solidFill>
                  <a:schemeClr val="bg1"/>
                </a:solidFill>
              </a:rPr>
              <a:t> in </a:t>
            </a:r>
            <a:r>
              <a:rPr lang="id-ID" sz="1200" b="1" err="1">
                <a:solidFill>
                  <a:schemeClr val="bg1"/>
                </a:solidFill>
              </a:rPr>
              <a:t>Traditional</a:t>
            </a:r>
            <a:r>
              <a:rPr lang="id-ID" sz="1200" b="1">
                <a:solidFill>
                  <a:schemeClr val="bg1"/>
                </a:solidFill>
              </a:rPr>
              <a:t> </a:t>
            </a:r>
            <a:r>
              <a:rPr lang="id-ID" sz="1200" b="1" err="1">
                <a:solidFill>
                  <a:schemeClr val="bg1"/>
                </a:solidFill>
              </a:rPr>
              <a:t>Architecture</a:t>
            </a:r>
            <a:r>
              <a:rPr lang="id-ID" sz="1200">
                <a:solidFill>
                  <a:schemeClr val="bg1"/>
                </a:solidFill>
              </a:rPr>
              <a:t> | Didit Novianto</a:t>
            </a:r>
            <a:endParaRPr lang="en-US" sz="1200">
              <a:solidFill>
                <a:schemeClr val="bg1"/>
              </a:solidFill>
              <a:cs typeface="Calibri"/>
            </a:endParaRPr>
          </a:p>
        </p:txBody>
      </p:sp>
    </p:spTree>
    <p:extLst>
      <p:ext uri="{BB962C8B-B14F-4D97-AF65-F5344CB8AC3E}">
        <p14:creationId xmlns:p14="http://schemas.microsoft.com/office/powerpoint/2010/main" val="39335352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86BC9-C716-11F5-F70B-DF964AF9CCF1}"/>
              </a:ext>
            </a:extLst>
          </p:cNvPr>
          <p:cNvSpPr>
            <a:spLocks noGrp="1" noRot="1" noMove="1" noResize="1" noEditPoints="1" noAdjustHandles="1" noChangeArrowheads="1" noChangeShapeType="1"/>
          </p:cNvSpPr>
          <p:nvPr>
            <p:ph type="title"/>
          </p:nvPr>
        </p:nvSpPr>
        <p:spPr>
          <a:xfrm>
            <a:off x="695325" y="705417"/>
            <a:ext cx="10658473" cy="1000340"/>
          </a:xfrm>
        </p:spPr>
        <p:txBody>
          <a:bodyPr>
            <a:normAutofit/>
          </a:bodyPr>
          <a:lstStyle/>
          <a:p>
            <a:r>
              <a:rPr lang="id-ID" sz="3200" b="1" err="1">
                <a:latin typeface="Arial" panose="020B0604020202020204" pitchFamily="34" charset="0"/>
                <a:cs typeface="Arial" panose="020B0604020202020204" pitchFamily="34" charset="0"/>
              </a:rPr>
              <a:t>Method</a:t>
            </a:r>
            <a:endParaRPr lang="id-ID" sz="3200" b="1">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F326F74C-D71C-452B-C371-65E310EF7B88}"/>
              </a:ext>
            </a:extLst>
          </p:cNvPr>
          <p:cNvGrpSpPr>
            <a:grpSpLocks noGrp="1" noUngrp="1" noRot="1" noMove="1" noResize="1"/>
          </p:cNvGrpSpPr>
          <p:nvPr/>
        </p:nvGrpSpPr>
        <p:grpSpPr>
          <a:xfrm>
            <a:off x="247003" y="5322299"/>
            <a:ext cx="11944996" cy="1535701"/>
            <a:chOff x="247003" y="5322299"/>
            <a:chExt cx="11944996" cy="1535701"/>
          </a:xfrm>
        </p:grpSpPr>
        <p:sp>
          <p:nvSpPr>
            <p:cNvPr id="9" name="Rectangle 8">
              <a:extLst>
                <a:ext uri="{FF2B5EF4-FFF2-40B4-BE49-F238E27FC236}">
                  <a16:creationId xmlns:a16="http://schemas.microsoft.com/office/drawing/2014/main" id="{85D24ECE-C403-ABED-8BD5-B8679CAAE399}"/>
                </a:ext>
              </a:extLst>
            </p:cNvPr>
            <p:cNvSpPr>
              <a:spLocks noGrp="1" noRot="1" noMove="1" noResize="1" noEditPoints="1" noAdjustHandles="1" noChangeArrowheads="1" noChangeShapeType="1"/>
            </p:cNvSpPr>
            <p:nvPr/>
          </p:nvSpPr>
          <p:spPr>
            <a:xfrm>
              <a:off x="1774824" y="5949950"/>
              <a:ext cx="10417175" cy="908050"/>
            </a:xfrm>
            <a:prstGeom prst="rect">
              <a:avLst/>
            </a:prstGeom>
            <a:gradFill flip="none" rotWithShape="1">
              <a:gsLst>
                <a:gs pos="66000">
                  <a:srgbClr val="A1D8D7"/>
                </a:gs>
                <a:gs pos="0">
                  <a:srgbClr val="1CA19D"/>
                </a:gs>
                <a:gs pos="100000">
                  <a:schemeClr val="bg1"/>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4" name="Picture 3" descr="A logo with text and numbers&#10;&#10;Description automatically generated with medium confidence">
              <a:extLst>
                <a:ext uri="{FF2B5EF4-FFF2-40B4-BE49-F238E27FC236}">
                  <a16:creationId xmlns:a16="http://schemas.microsoft.com/office/drawing/2014/main" id="{AE9A80AC-66E0-7DA7-88CB-22FEF97571DB}"/>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247003" y="5322299"/>
              <a:ext cx="1370392" cy="1238645"/>
            </a:xfrm>
            <a:prstGeom prst="rect">
              <a:avLst/>
            </a:prstGeom>
          </p:spPr>
        </p:pic>
      </p:grpSp>
      <p:pic>
        <p:nvPicPr>
          <p:cNvPr id="11" name="Picture 2" descr="A blue and black logo&#10;&#10;Description automatically generated">
            <a:extLst>
              <a:ext uri="{FF2B5EF4-FFF2-40B4-BE49-F238E27FC236}">
                <a16:creationId xmlns:a16="http://schemas.microsoft.com/office/drawing/2014/main" id="{55A896CF-6D8C-4280-EC77-39EACE85FB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634" y="110166"/>
            <a:ext cx="1246757" cy="800290"/>
          </a:xfrm>
          <a:prstGeom prst="rect">
            <a:avLst/>
          </a:prstGeom>
        </p:spPr>
      </p:pic>
      <p:graphicFrame>
        <p:nvGraphicFramePr>
          <p:cNvPr id="8" name="Tampungan Konten 7">
            <a:extLst>
              <a:ext uri="{FF2B5EF4-FFF2-40B4-BE49-F238E27FC236}">
                <a16:creationId xmlns:a16="http://schemas.microsoft.com/office/drawing/2014/main" id="{1D16195C-788A-5DE9-DFE2-E12A5D34BB1B}"/>
              </a:ext>
            </a:extLst>
          </p:cNvPr>
          <p:cNvGraphicFramePr>
            <a:graphicFrameLocks noGrp="1"/>
          </p:cNvGraphicFramePr>
          <p:nvPr>
            <p:ph idx="1"/>
            <p:extLst>
              <p:ext uri="{D42A27DB-BD31-4B8C-83A1-F6EECF244321}">
                <p14:modId xmlns:p14="http://schemas.microsoft.com/office/powerpoint/2010/main" val="1290354456"/>
              </p:ext>
            </p:extLst>
          </p:nvPr>
        </p:nvGraphicFramePr>
        <p:xfrm>
          <a:off x="838200" y="1825624"/>
          <a:ext cx="6909254" cy="3225129"/>
        </p:xfrm>
        <a:graphic>
          <a:graphicData uri="http://schemas.openxmlformats.org/drawingml/2006/table">
            <a:tbl>
              <a:tblPr firstRow="1" bandRow="1">
                <a:tableStyleId>{5940675A-B579-460E-94D1-54222C63F5DA}</a:tableStyleId>
              </a:tblPr>
              <a:tblGrid>
                <a:gridCol w="6909254">
                  <a:extLst>
                    <a:ext uri="{9D8B030D-6E8A-4147-A177-3AD203B41FA5}">
                      <a16:colId xmlns:a16="http://schemas.microsoft.com/office/drawing/2014/main" val="4135280588"/>
                    </a:ext>
                  </a:extLst>
                </a:gridCol>
              </a:tblGrid>
              <a:tr h="407055">
                <a:tc>
                  <a:txBody>
                    <a:bodyPr/>
                    <a:lstStyle/>
                    <a:p>
                      <a:pPr marL="342900" indent="-342900" algn="just">
                        <a:buAutoNum type="arabicPeriod"/>
                      </a:pPr>
                      <a:r>
                        <a:rPr lang="id-ID" sz="2000" u="none" strike="noStrike" noProof="0" err="1">
                          <a:solidFill>
                            <a:schemeClr val="bg1"/>
                          </a:solidFill>
                        </a:rPr>
                        <a:t>Site</a:t>
                      </a:r>
                      <a:r>
                        <a:rPr lang="id-ID" sz="2000" u="none" strike="noStrike" noProof="0">
                          <a:solidFill>
                            <a:schemeClr val="bg1"/>
                          </a:solidFill>
                        </a:rPr>
                        <a:t> </a:t>
                      </a:r>
                      <a:r>
                        <a:rPr lang="id-ID" sz="2000" u="none" strike="noStrike" noProof="0" err="1">
                          <a:solidFill>
                            <a:schemeClr val="bg1"/>
                          </a:solidFill>
                        </a:rPr>
                        <a:t>survey</a:t>
                      </a:r>
                      <a:r>
                        <a:rPr lang="id-ID" sz="2000" u="none" strike="noStrike" noProof="0">
                          <a:solidFill>
                            <a:schemeClr val="bg1"/>
                          </a:solidFill>
                        </a:rPr>
                        <a:t> </a:t>
                      </a:r>
                      <a:r>
                        <a:rPr lang="id-ID" sz="2000" u="none" strike="noStrike" noProof="0" err="1">
                          <a:solidFill>
                            <a:schemeClr val="bg1"/>
                          </a:solidFill>
                        </a:rPr>
                        <a:t>and</a:t>
                      </a:r>
                      <a:r>
                        <a:rPr lang="id-ID" sz="2000" u="none" strike="noStrike" noProof="0">
                          <a:solidFill>
                            <a:schemeClr val="bg1"/>
                          </a:solidFill>
                        </a:rPr>
                        <a:t> </a:t>
                      </a:r>
                      <a:r>
                        <a:rPr lang="id-ID" sz="2000" u="none" strike="noStrike" noProof="0" err="1">
                          <a:solidFill>
                            <a:schemeClr val="bg1"/>
                          </a:solidFill>
                        </a:rPr>
                        <a:t>Depth</a:t>
                      </a:r>
                      <a:r>
                        <a:rPr lang="id-ID" sz="2000" u="none" strike="noStrike" noProof="0">
                          <a:solidFill>
                            <a:schemeClr val="bg1"/>
                          </a:solidFill>
                        </a:rPr>
                        <a:t> </a:t>
                      </a:r>
                      <a:r>
                        <a:rPr lang="id-ID" sz="2000" u="none" strike="noStrike" noProof="0" err="1">
                          <a:solidFill>
                            <a:schemeClr val="bg1"/>
                          </a:solidFill>
                        </a:rPr>
                        <a:t>Interview</a:t>
                      </a:r>
                      <a:r>
                        <a:rPr lang="id-ID" sz="2000" u="none" strike="noStrike" noProof="0">
                          <a:solidFill>
                            <a:schemeClr val="bg1"/>
                          </a:solidFill>
                        </a:rPr>
                        <a:t>.</a:t>
                      </a:r>
                      <a:endParaRPr lang="id-ID">
                        <a:solidFill>
                          <a:schemeClr val="bg1"/>
                        </a:solidFill>
                      </a:endParaRPr>
                    </a:p>
                  </a:txBody>
                  <a:tcPr>
                    <a:solidFill>
                      <a:srgbClr val="1CA19D"/>
                    </a:solidFill>
                  </a:tcPr>
                </a:tc>
                <a:extLst>
                  <a:ext uri="{0D108BD9-81ED-4DB2-BD59-A6C34878D82A}">
                    <a16:rowId xmlns:a16="http://schemas.microsoft.com/office/drawing/2014/main" val="3000888017"/>
                  </a:ext>
                </a:extLst>
              </a:tr>
              <a:tr h="939358">
                <a:tc>
                  <a:txBody>
                    <a:bodyPr/>
                    <a:lstStyle/>
                    <a:p>
                      <a:pPr lvl="0" algn="just">
                        <a:buNone/>
                      </a:pPr>
                      <a:r>
                        <a:rPr lang="id-ID" sz="1800" u="none" strike="noStrike" noProof="0" dirty="0">
                          <a:solidFill>
                            <a:srgbClr val="000000"/>
                          </a:solidFill>
                        </a:rPr>
                        <a:t>The </a:t>
                      </a:r>
                      <a:r>
                        <a:rPr lang="id-ID" sz="1800" u="none" strike="noStrike" noProof="0" dirty="0" err="1">
                          <a:solidFill>
                            <a:srgbClr val="000000"/>
                          </a:solidFill>
                        </a:rPr>
                        <a:t>research</a:t>
                      </a:r>
                      <a:r>
                        <a:rPr lang="id-ID" sz="1800" u="none" strike="noStrike" noProof="0" dirty="0">
                          <a:solidFill>
                            <a:srgbClr val="000000"/>
                          </a:solidFill>
                        </a:rPr>
                        <a:t> </a:t>
                      </a:r>
                      <a:r>
                        <a:rPr lang="id-ID" sz="1800" u="none" strike="noStrike" noProof="0" dirty="0" err="1">
                          <a:solidFill>
                            <a:srgbClr val="000000"/>
                          </a:solidFill>
                        </a:rPr>
                        <a:t>through</a:t>
                      </a:r>
                      <a:r>
                        <a:rPr lang="id-ID" sz="1800" u="none" strike="noStrike" noProof="0" dirty="0">
                          <a:solidFill>
                            <a:srgbClr val="000000"/>
                          </a:solidFill>
                        </a:rPr>
                        <a:t> </a:t>
                      </a:r>
                      <a:r>
                        <a:rPr lang="id-ID" sz="1800" u="none" strike="noStrike" noProof="0" dirty="0" err="1">
                          <a:solidFill>
                            <a:srgbClr val="000000"/>
                          </a:solidFill>
                        </a:rPr>
                        <a:t>field</a:t>
                      </a:r>
                      <a:r>
                        <a:rPr lang="id-ID" sz="1800" u="none" strike="noStrike" noProof="0" dirty="0">
                          <a:solidFill>
                            <a:srgbClr val="000000"/>
                          </a:solidFill>
                        </a:rPr>
                        <a:t> </a:t>
                      </a:r>
                      <a:r>
                        <a:rPr lang="id-ID" sz="1800" u="none" strike="noStrike" noProof="0" dirty="0" err="1">
                          <a:solidFill>
                            <a:srgbClr val="000000"/>
                          </a:solidFill>
                        </a:rPr>
                        <a:t>observations</a:t>
                      </a:r>
                      <a:r>
                        <a:rPr lang="id-ID" sz="1800" u="none" strike="noStrike" noProof="0" dirty="0">
                          <a:solidFill>
                            <a:srgbClr val="000000"/>
                          </a:solidFill>
                        </a:rPr>
                        <a:t> </a:t>
                      </a:r>
                      <a:r>
                        <a:rPr lang="id-ID" sz="1800" u="none" strike="noStrike" noProof="0" dirty="0" err="1">
                          <a:solidFill>
                            <a:srgbClr val="000000"/>
                          </a:solidFill>
                        </a:rPr>
                        <a:t>and</a:t>
                      </a:r>
                      <a:r>
                        <a:rPr lang="id-ID" sz="1800" u="none" strike="noStrike" noProof="0" dirty="0">
                          <a:solidFill>
                            <a:srgbClr val="000000"/>
                          </a:solidFill>
                        </a:rPr>
                        <a:t> </a:t>
                      </a:r>
                      <a:r>
                        <a:rPr lang="id-ID" sz="1800" u="none" strike="noStrike" noProof="0" dirty="0" err="1">
                          <a:solidFill>
                            <a:srgbClr val="000000"/>
                          </a:solidFill>
                        </a:rPr>
                        <a:t>interviews</a:t>
                      </a:r>
                      <a:r>
                        <a:rPr lang="id-ID" sz="1800" u="none" strike="noStrike" noProof="0" dirty="0">
                          <a:solidFill>
                            <a:srgbClr val="000000"/>
                          </a:solidFill>
                        </a:rPr>
                        <a:t> </a:t>
                      </a:r>
                      <a:r>
                        <a:rPr lang="id-ID" sz="1800" u="none" strike="noStrike" noProof="0" dirty="0" err="1">
                          <a:solidFill>
                            <a:srgbClr val="000000"/>
                          </a:solidFill>
                        </a:rPr>
                        <a:t>to</a:t>
                      </a:r>
                      <a:r>
                        <a:rPr lang="id-ID" sz="1800" u="none" strike="noStrike" noProof="0" dirty="0">
                          <a:solidFill>
                            <a:srgbClr val="000000"/>
                          </a:solidFill>
                        </a:rPr>
                        <a:t> </a:t>
                      </a:r>
                      <a:r>
                        <a:rPr lang="id-ID" sz="1800" u="none" strike="noStrike" noProof="0" dirty="0" err="1">
                          <a:solidFill>
                            <a:srgbClr val="000000"/>
                          </a:solidFill>
                        </a:rPr>
                        <a:t>more</a:t>
                      </a:r>
                      <a:r>
                        <a:rPr lang="id-ID" sz="1800" u="none" strike="noStrike" noProof="0" dirty="0">
                          <a:solidFill>
                            <a:srgbClr val="000000"/>
                          </a:solidFill>
                        </a:rPr>
                        <a:t> </a:t>
                      </a:r>
                      <a:r>
                        <a:rPr lang="id-ID" sz="1800" u="none" strike="noStrike" noProof="0" dirty="0" err="1">
                          <a:solidFill>
                            <a:srgbClr val="000000"/>
                          </a:solidFill>
                        </a:rPr>
                        <a:t>than</a:t>
                      </a:r>
                      <a:r>
                        <a:rPr lang="id-ID" sz="1800" u="none" strike="noStrike" noProof="0" dirty="0">
                          <a:solidFill>
                            <a:srgbClr val="000000"/>
                          </a:solidFill>
                        </a:rPr>
                        <a:t> 30 </a:t>
                      </a:r>
                      <a:r>
                        <a:rPr lang="id-ID" sz="1800" u="none" strike="noStrike" noProof="0" dirty="0" err="1">
                          <a:solidFill>
                            <a:srgbClr val="000000"/>
                          </a:solidFill>
                        </a:rPr>
                        <a:t>houses</a:t>
                      </a:r>
                      <a:r>
                        <a:rPr lang="id-ID" sz="1800" u="none" strike="noStrike" noProof="0" dirty="0">
                          <a:solidFill>
                            <a:srgbClr val="000000"/>
                          </a:solidFill>
                        </a:rPr>
                        <a:t> in 5 </a:t>
                      </a:r>
                      <a:r>
                        <a:rPr lang="id-ID" sz="1800" u="none" strike="noStrike" noProof="0" dirty="0" err="1">
                          <a:solidFill>
                            <a:srgbClr val="000000"/>
                          </a:solidFill>
                        </a:rPr>
                        <a:t>hamlets</a:t>
                      </a:r>
                      <a:r>
                        <a:rPr lang="id-ID" sz="1800" u="none" strike="noStrike" noProof="0" dirty="0">
                          <a:solidFill>
                            <a:srgbClr val="000000"/>
                          </a:solidFill>
                        </a:rPr>
                        <a:t> </a:t>
                      </a:r>
                      <a:r>
                        <a:rPr lang="id-ID" sz="1800" u="none" strike="noStrike" noProof="0" dirty="0" err="1">
                          <a:solidFill>
                            <a:srgbClr val="000000"/>
                          </a:solidFill>
                        </a:rPr>
                        <a:t>carried</a:t>
                      </a:r>
                      <a:r>
                        <a:rPr lang="id-ID" sz="1800" u="none" strike="noStrike" noProof="0" dirty="0">
                          <a:solidFill>
                            <a:srgbClr val="000000"/>
                          </a:solidFill>
                        </a:rPr>
                        <a:t> </a:t>
                      </a:r>
                      <a:r>
                        <a:rPr lang="id-ID" sz="1800" u="none" strike="noStrike" noProof="0" dirty="0" err="1">
                          <a:solidFill>
                            <a:srgbClr val="000000"/>
                          </a:solidFill>
                        </a:rPr>
                        <a:t>out</a:t>
                      </a:r>
                      <a:r>
                        <a:rPr lang="id-ID" sz="1800" u="none" strike="noStrike" noProof="0" dirty="0">
                          <a:solidFill>
                            <a:srgbClr val="000000"/>
                          </a:solidFill>
                        </a:rPr>
                        <a:t> </a:t>
                      </a:r>
                      <a:r>
                        <a:rPr lang="id-ID" sz="1800" u="none" strike="noStrike" noProof="0" dirty="0" err="1">
                          <a:solidFill>
                            <a:srgbClr val="000000"/>
                          </a:solidFill>
                        </a:rPr>
                        <a:t>for</a:t>
                      </a:r>
                      <a:r>
                        <a:rPr lang="id-ID" sz="1800" u="none" strike="noStrike" noProof="0" dirty="0">
                          <a:solidFill>
                            <a:srgbClr val="000000"/>
                          </a:solidFill>
                        </a:rPr>
                        <a:t> a </a:t>
                      </a:r>
                      <a:r>
                        <a:rPr lang="id-ID" sz="1800" u="none" strike="noStrike" noProof="0" dirty="0" err="1">
                          <a:solidFill>
                            <a:srgbClr val="000000"/>
                          </a:solidFill>
                        </a:rPr>
                        <a:t>week</a:t>
                      </a:r>
                      <a:r>
                        <a:rPr lang="id-ID" sz="1800" u="none" strike="noStrike" noProof="0" dirty="0">
                          <a:solidFill>
                            <a:srgbClr val="000000"/>
                          </a:solidFill>
                        </a:rPr>
                        <a:t> </a:t>
                      </a:r>
                      <a:r>
                        <a:rPr lang="id-ID" sz="1800" u="none" strike="noStrike" noProof="0" dirty="0" err="1">
                          <a:solidFill>
                            <a:srgbClr val="000000"/>
                          </a:solidFill>
                        </a:rPr>
                        <a:t>during</a:t>
                      </a:r>
                      <a:r>
                        <a:rPr lang="id-ID" sz="1800" u="none" strike="noStrike" noProof="0" dirty="0">
                          <a:solidFill>
                            <a:srgbClr val="000000"/>
                          </a:solidFill>
                        </a:rPr>
                        <a:t> </a:t>
                      </a:r>
                      <a:r>
                        <a:rPr lang="id-ID" sz="1800" u="none" strike="noStrike" noProof="0" dirty="0" err="1">
                          <a:solidFill>
                            <a:srgbClr val="000000"/>
                          </a:solidFill>
                        </a:rPr>
                        <a:t>the</a:t>
                      </a:r>
                      <a:r>
                        <a:rPr lang="id-ID" sz="1800" u="none" strike="noStrike" noProof="0" dirty="0">
                          <a:solidFill>
                            <a:srgbClr val="000000"/>
                          </a:solidFill>
                        </a:rPr>
                        <a:t> hot </a:t>
                      </a:r>
                      <a:r>
                        <a:rPr lang="id-ID" sz="1800" u="none" strike="noStrike" noProof="0" dirty="0" err="1">
                          <a:solidFill>
                            <a:srgbClr val="000000"/>
                          </a:solidFill>
                        </a:rPr>
                        <a:t>season</a:t>
                      </a:r>
                      <a:r>
                        <a:rPr lang="id-ID" sz="1800" u="none" strike="noStrike" noProof="0" dirty="0">
                          <a:solidFill>
                            <a:srgbClr val="000000"/>
                          </a:solidFill>
                        </a:rPr>
                        <a:t>, </a:t>
                      </a:r>
                      <a:r>
                        <a:rPr lang="id-ID" sz="1800" u="none" strike="noStrike" noProof="0" dirty="0" err="1">
                          <a:solidFill>
                            <a:srgbClr val="000000"/>
                          </a:solidFill>
                        </a:rPr>
                        <a:t>conducted</a:t>
                      </a:r>
                      <a:r>
                        <a:rPr lang="id-ID" sz="1800" u="none" strike="noStrike" noProof="0" dirty="0">
                          <a:solidFill>
                            <a:srgbClr val="000000"/>
                          </a:solidFill>
                        </a:rPr>
                        <a:t> in </a:t>
                      </a:r>
                      <a:r>
                        <a:rPr lang="id-ID" sz="1800" u="none" strike="noStrike" noProof="0" dirty="0" err="1">
                          <a:solidFill>
                            <a:srgbClr val="000000"/>
                          </a:solidFill>
                        </a:rPr>
                        <a:t>the</a:t>
                      </a:r>
                      <a:r>
                        <a:rPr lang="id-ID" sz="1800" u="none" strike="noStrike" noProof="0" dirty="0">
                          <a:solidFill>
                            <a:srgbClr val="000000"/>
                          </a:solidFill>
                        </a:rPr>
                        <a:t> Bangkalan Regency area, </a:t>
                      </a:r>
                      <a:r>
                        <a:rPr lang="id-ID" sz="1800" u="none" strike="noStrike" noProof="0" dirty="0" err="1">
                          <a:solidFill>
                            <a:srgbClr val="000000"/>
                          </a:solidFill>
                        </a:rPr>
                        <a:t>Alang-Alang</a:t>
                      </a:r>
                      <a:r>
                        <a:rPr lang="id-ID" sz="1800" u="none" strike="noStrike" noProof="0" dirty="0">
                          <a:solidFill>
                            <a:srgbClr val="000000"/>
                          </a:solidFill>
                        </a:rPr>
                        <a:t> </a:t>
                      </a:r>
                      <a:r>
                        <a:rPr lang="id-ID" sz="1800" u="none" strike="noStrike" noProof="0" dirty="0" err="1">
                          <a:solidFill>
                            <a:srgbClr val="000000"/>
                          </a:solidFill>
                        </a:rPr>
                        <a:t>Village</a:t>
                      </a:r>
                      <a:r>
                        <a:rPr lang="id-ID" sz="1800" u="none" strike="noStrike" noProof="0" dirty="0">
                          <a:solidFill>
                            <a:srgbClr val="000000"/>
                          </a:solidFill>
                        </a:rPr>
                        <a:t>.</a:t>
                      </a:r>
                      <a:endParaRPr lang="id-ID" sz="1600" dirty="0"/>
                    </a:p>
                  </a:txBody>
                  <a:tcPr/>
                </a:tc>
                <a:extLst>
                  <a:ext uri="{0D108BD9-81ED-4DB2-BD59-A6C34878D82A}">
                    <a16:rowId xmlns:a16="http://schemas.microsoft.com/office/drawing/2014/main" val="454757090"/>
                  </a:ext>
                </a:extLst>
              </a:tr>
              <a:tr h="939358">
                <a:tc>
                  <a:txBody>
                    <a:bodyPr/>
                    <a:lstStyle/>
                    <a:p>
                      <a:pPr lvl="0" algn="just">
                        <a:buNone/>
                      </a:pPr>
                      <a:r>
                        <a:rPr lang="id-ID" sz="1800" u="none" strike="noStrike" noProof="0" dirty="0" err="1">
                          <a:solidFill>
                            <a:srgbClr val="000000"/>
                          </a:solidFill>
                        </a:rPr>
                        <a:t>Building</a:t>
                      </a:r>
                      <a:r>
                        <a:rPr lang="id-ID" sz="1800" u="none" strike="noStrike" noProof="0" dirty="0">
                          <a:solidFill>
                            <a:srgbClr val="000000"/>
                          </a:solidFill>
                        </a:rPr>
                        <a:t> </a:t>
                      </a:r>
                      <a:r>
                        <a:rPr lang="id-ID" sz="1800" u="none" strike="noStrike" noProof="0" dirty="0" err="1">
                          <a:solidFill>
                            <a:srgbClr val="000000"/>
                          </a:solidFill>
                        </a:rPr>
                        <a:t>identification</a:t>
                      </a:r>
                      <a:r>
                        <a:rPr lang="id-ID" sz="1800" u="none" strike="noStrike" noProof="0" dirty="0">
                          <a:solidFill>
                            <a:srgbClr val="000000"/>
                          </a:solidFill>
                        </a:rPr>
                        <a:t>, </a:t>
                      </a:r>
                      <a:r>
                        <a:rPr lang="id-ID" sz="1800" u="none" strike="noStrike" noProof="0" dirty="0" err="1">
                          <a:solidFill>
                            <a:srgbClr val="000000"/>
                          </a:solidFill>
                        </a:rPr>
                        <a:t>measurement</a:t>
                      </a:r>
                      <a:r>
                        <a:rPr lang="id-ID" sz="1800" u="none" strike="noStrike" noProof="0" dirty="0">
                          <a:solidFill>
                            <a:srgbClr val="000000"/>
                          </a:solidFill>
                        </a:rPr>
                        <a:t> </a:t>
                      </a:r>
                      <a:r>
                        <a:rPr lang="id-ID" sz="1800" u="none" strike="noStrike" noProof="0" dirty="0" err="1">
                          <a:solidFill>
                            <a:srgbClr val="000000"/>
                          </a:solidFill>
                        </a:rPr>
                        <a:t>and</a:t>
                      </a:r>
                      <a:r>
                        <a:rPr lang="id-ID" sz="1800" u="none" strike="noStrike" noProof="0" dirty="0">
                          <a:solidFill>
                            <a:srgbClr val="000000"/>
                          </a:solidFill>
                        </a:rPr>
                        <a:t> </a:t>
                      </a:r>
                      <a:r>
                        <a:rPr lang="id-ID" sz="1800" u="none" strike="noStrike" noProof="0" dirty="0" err="1">
                          <a:solidFill>
                            <a:srgbClr val="000000"/>
                          </a:solidFill>
                        </a:rPr>
                        <a:t>documentation</a:t>
                      </a:r>
                      <a:r>
                        <a:rPr lang="id-ID" sz="1800" u="none" strike="noStrike" noProof="0" dirty="0">
                          <a:solidFill>
                            <a:srgbClr val="000000"/>
                          </a:solidFill>
                        </a:rPr>
                        <a:t> </a:t>
                      </a:r>
                      <a:r>
                        <a:rPr lang="id-ID" sz="1800" u="none" strike="noStrike" noProof="0" dirty="0" err="1">
                          <a:solidFill>
                            <a:srgbClr val="000000"/>
                          </a:solidFill>
                        </a:rPr>
                        <a:t>of</a:t>
                      </a:r>
                      <a:r>
                        <a:rPr lang="id-ID" sz="1800" u="none" strike="noStrike" noProof="0" dirty="0">
                          <a:solidFill>
                            <a:srgbClr val="000000"/>
                          </a:solidFill>
                        </a:rPr>
                        <a:t> </a:t>
                      </a:r>
                      <a:r>
                        <a:rPr lang="id-ID" sz="1800" u="none" strike="noStrike" noProof="0" dirty="0" err="1">
                          <a:solidFill>
                            <a:srgbClr val="000000"/>
                          </a:solidFill>
                        </a:rPr>
                        <a:t>floor</a:t>
                      </a:r>
                      <a:r>
                        <a:rPr lang="id-ID" sz="1800" u="none" strike="noStrike" noProof="0" dirty="0">
                          <a:solidFill>
                            <a:srgbClr val="000000"/>
                          </a:solidFill>
                        </a:rPr>
                        <a:t> </a:t>
                      </a:r>
                      <a:r>
                        <a:rPr lang="id-ID" sz="1800" u="none" strike="noStrike" noProof="0" dirty="0" err="1">
                          <a:solidFill>
                            <a:srgbClr val="000000"/>
                          </a:solidFill>
                        </a:rPr>
                        <a:t>plans</a:t>
                      </a:r>
                      <a:r>
                        <a:rPr lang="id-ID" sz="1800" u="none" strike="noStrike" noProof="0" dirty="0">
                          <a:solidFill>
                            <a:srgbClr val="000000"/>
                          </a:solidFill>
                        </a:rPr>
                        <a:t>, </a:t>
                      </a:r>
                      <a:r>
                        <a:rPr lang="id-ID" sz="1800" u="none" strike="noStrike" noProof="0" dirty="0" err="1">
                          <a:solidFill>
                            <a:srgbClr val="000000"/>
                          </a:solidFill>
                        </a:rPr>
                        <a:t>views</a:t>
                      </a:r>
                      <a:r>
                        <a:rPr lang="id-ID" sz="1800" u="none" strike="noStrike" noProof="0" dirty="0">
                          <a:solidFill>
                            <a:srgbClr val="000000"/>
                          </a:solidFill>
                        </a:rPr>
                        <a:t>, </a:t>
                      </a:r>
                      <a:r>
                        <a:rPr lang="id-ID" sz="1800" u="none" strike="noStrike" noProof="0" dirty="0" err="1">
                          <a:solidFill>
                            <a:srgbClr val="000000"/>
                          </a:solidFill>
                        </a:rPr>
                        <a:t>sections</a:t>
                      </a:r>
                      <a:r>
                        <a:rPr lang="id-ID" sz="1800" u="none" strike="noStrike" noProof="0" dirty="0">
                          <a:solidFill>
                            <a:srgbClr val="000000"/>
                          </a:solidFill>
                        </a:rPr>
                        <a:t> </a:t>
                      </a:r>
                      <a:r>
                        <a:rPr lang="id-ID" sz="1800" u="none" strike="noStrike" noProof="0" dirty="0" err="1">
                          <a:solidFill>
                            <a:srgbClr val="000000"/>
                          </a:solidFill>
                        </a:rPr>
                        <a:t>of</a:t>
                      </a:r>
                      <a:r>
                        <a:rPr lang="id-ID" sz="1800" u="none" strike="noStrike" noProof="0" dirty="0">
                          <a:solidFill>
                            <a:srgbClr val="000000"/>
                          </a:solidFill>
                        </a:rPr>
                        <a:t> </a:t>
                      </a:r>
                      <a:r>
                        <a:rPr lang="id-ID" sz="1800" u="none" strike="noStrike" noProof="0" dirty="0" err="1">
                          <a:solidFill>
                            <a:srgbClr val="000000"/>
                          </a:solidFill>
                        </a:rPr>
                        <a:t>houses</a:t>
                      </a:r>
                      <a:r>
                        <a:rPr lang="id-ID" sz="1800" u="none" strike="noStrike" noProof="0" dirty="0">
                          <a:solidFill>
                            <a:srgbClr val="000000"/>
                          </a:solidFill>
                        </a:rPr>
                        <a:t> </a:t>
                      </a:r>
                      <a:r>
                        <a:rPr lang="id-ID" sz="1800" u="none" strike="noStrike" noProof="0" dirty="0" err="1">
                          <a:solidFill>
                            <a:srgbClr val="000000"/>
                          </a:solidFill>
                        </a:rPr>
                        <a:t>including</a:t>
                      </a:r>
                      <a:r>
                        <a:rPr lang="id-ID" sz="1800" u="none" strike="noStrike" noProof="0" dirty="0">
                          <a:solidFill>
                            <a:srgbClr val="000000"/>
                          </a:solidFill>
                        </a:rPr>
                        <a:t> air </a:t>
                      </a:r>
                      <a:r>
                        <a:rPr lang="id-ID" sz="1800" u="none" strike="noStrike" noProof="0" dirty="0" err="1">
                          <a:solidFill>
                            <a:srgbClr val="000000"/>
                          </a:solidFill>
                        </a:rPr>
                        <a:t>photographs</a:t>
                      </a:r>
                      <a:r>
                        <a:rPr lang="id-ID" sz="1800" u="none" strike="noStrike" noProof="0" dirty="0">
                          <a:solidFill>
                            <a:srgbClr val="000000"/>
                          </a:solidFill>
                        </a:rPr>
                        <a:t> </a:t>
                      </a:r>
                      <a:r>
                        <a:rPr lang="id-ID" sz="1800" u="none" strike="noStrike" noProof="0" dirty="0" err="1">
                          <a:solidFill>
                            <a:srgbClr val="000000"/>
                          </a:solidFill>
                        </a:rPr>
                        <a:t>using</a:t>
                      </a:r>
                      <a:r>
                        <a:rPr lang="id-ID" sz="1800" u="none" strike="noStrike" noProof="0" dirty="0">
                          <a:solidFill>
                            <a:srgbClr val="000000"/>
                          </a:solidFill>
                        </a:rPr>
                        <a:t> </a:t>
                      </a:r>
                      <a:r>
                        <a:rPr lang="id-ID" sz="1800" u="none" strike="noStrike" noProof="0" dirty="0" err="1">
                          <a:solidFill>
                            <a:srgbClr val="000000"/>
                          </a:solidFill>
                        </a:rPr>
                        <a:t>drones</a:t>
                      </a:r>
                      <a:r>
                        <a:rPr lang="id-ID" sz="1800" u="none" strike="noStrike" noProof="0" dirty="0">
                          <a:solidFill>
                            <a:srgbClr val="000000"/>
                          </a:solidFill>
                        </a:rPr>
                        <a:t> were </a:t>
                      </a:r>
                      <a:r>
                        <a:rPr lang="id-ID" sz="1800" u="none" strike="noStrike" noProof="0" dirty="0" err="1">
                          <a:solidFill>
                            <a:srgbClr val="000000"/>
                          </a:solidFill>
                        </a:rPr>
                        <a:t>carried</a:t>
                      </a:r>
                      <a:r>
                        <a:rPr lang="id-ID" sz="1800" u="none" strike="noStrike" noProof="0" dirty="0">
                          <a:solidFill>
                            <a:srgbClr val="000000"/>
                          </a:solidFill>
                        </a:rPr>
                        <a:t> </a:t>
                      </a:r>
                      <a:r>
                        <a:rPr lang="id-ID" sz="1800" u="none" strike="noStrike" noProof="0" dirty="0" err="1">
                          <a:solidFill>
                            <a:srgbClr val="000000"/>
                          </a:solidFill>
                        </a:rPr>
                        <a:t>out</a:t>
                      </a:r>
                      <a:r>
                        <a:rPr lang="id-ID" sz="1800" u="none" strike="noStrike" noProof="0" dirty="0">
                          <a:solidFill>
                            <a:srgbClr val="000000"/>
                          </a:solidFill>
                        </a:rPr>
                        <a:t>.</a:t>
                      </a:r>
                      <a:endParaRPr lang="id-ID" sz="1600" dirty="0"/>
                    </a:p>
                  </a:txBody>
                  <a:tcPr/>
                </a:tc>
                <a:extLst>
                  <a:ext uri="{0D108BD9-81ED-4DB2-BD59-A6C34878D82A}">
                    <a16:rowId xmlns:a16="http://schemas.microsoft.com/office/drawing/2014/main" val="2951110350"/>
                  </a:ext>
                </a:extLst>
              </a:tr>
              <a:tr h="939358">
                <a:tc>
                  <a:txBody>
                    <a:bodyPr/>
                    <a:lstStyle/>
                    <a:p>
                      <a:pPr lvl="0" algn="just">
                        <a:buNone/>
                      </a:pPr>
                      <a:r>
                        <a:rPr lang="id-ID" sz="1800" u="none" strike="noStrike" noProof="0" dirty="0">
                          <a:solidFill>
                            <a:srgbClr val="000000"/>
                          </a:solidFill>
                        </a:rPr>
                        <a:t>The </a:t>
                      </a:r>
                      <a:r>
                        <a:rPr lang="id-ID" sz="1800" u="none" strike="noStrike" noProof="0" dirty="0" err="1">
                          <a:solidFill>
                            <a:srgbClr val="000000"/>
                          </a:solidFill>
                        </a:rPr>
                        <a:t>interview</a:t>
                      </a:r>
                      <a:r>
                        <a:rPr lang="id-ID" sz="1800" u="none" strike="noStrike" noProof="0" dirty="0">
                          <a:solidFill>
                            <a:srgbClr val="000000"/>
                          </a:solidFill>
                        </a:rPr>
                        <a:t> </a:t>
                      </a:r>
                      <a:r>
                        <a:rPr lang="id-ID" sz="1800" u="none" strike="noStrike" noProof="0" dirty="0" err="1">
                          <a:solidFill>
                            <a:srgbClr val="000000"/>
                          </a:solidFill>
                        </a:rPr>
                        <a:t>consists</a:t>
                      </a:r>
                      <a:r>
                        <a:rPr lang="id-ID" sz="1800" u="none" strike="noStrike" noProof="0" dirty="0">
                          <a:solidFill>
                            <a:srgbClr val="000000"/>
                          </a:solidFill>
                        </a:rPr>
                        <a:t> </a:t>
                      </a:r>
                      <a:r>
                        <a:rPr lang="id-ID" sz="1800" u="none" strike="noStrike" noProof="0" dirty="0" err="1">
                          <a:solidFill>
                            <a:srgbClr val="000000"/>
                          </a:solidFill>
                        </a:rPr>
                        <a:t>of</a:t>
                      </a:r>
                      <a:r>
                        <a:rPr lang="id-ID" sz="1800" u="none" strike="noStrike" noProof="0" dirty="0">
                          <a:solidFill>
                            <a:srgbClr val="000000"/>
                          </a:solidFill>
                        </a:rPr>
                        <a:t> </a:t>
                      </a:r>
                      <a:r>
                        <a:rPr lang="id-ID" sz="1800" u="none" strike="noStrike" noProof="0" dirty="0" err="1">
                          <a:solidFill>
                            <a:srgbClr val="000000"/>
                          </a:solidFill>
                        </a:rPr>
                        <a:t>household’s</a:t>
                      </a:r>
                      <a:r>
                        <a:rPr lang="id-ID" sz="1800" u="none" strike="noStrike" noProof="0" dirty="0">
                          <a:solidFill>
                            <a:srgbClr val="000000"/>
                          </a:solidFill>
                        </a:rPr>
                        <a:t> </a:t>
                      </a:r>
                      <a:r>
                        <a:rPr lang="id-ID" sz="1800" u="none" strike="noStrike" noProof="0" dirty="0" err="1">
                          <a:solidFill>
                            <a:srgbClr val="000000"/>
                          </a:solidFill>
                        </a:rPr>
                        <a:t>basic</a:t>
                      </a:r>
                      <a:r>
                        <a:rPr lang="id-ID" sz="1800" u="none" strike="noStrike" noProof="0" dirty="0">
                          <a:solidFill>
                            <a:srgbClr val="000000"/>
                          </a:solidFill>
                        </a:rPr>
                        <a:t> </a:t>
                      </a:r>
                      <a:r>
                        <a:rPr lang="id-ID" sz="1800" u="none" strike="noStrike" noProof="0" dirty="0" err="1">
                          <a:solidFill>
                            <a:srgbClr val="000000"/>
                          </a:solidFill>
                        </a:rPr>
                        <a:t>information</a:t>
                      </a:r>
                      <a:r>
                        <a:rPr lang="id-ID" sz="1800" u="none" strike="noStrike" noProof="0" dirty="0">
                          <a:solidFill>
                            <a:srgbClr val="000000"/>
                          </a:solidFill>
                        </a:rPr>
                        <a:t>, </a:t>
                      </a:r>
                      <a:r>
                        <a:rPr lang="id-ID" sz="1800" u="none" strike="noStrike" noProof="0" dirty="0" err="1">
                          <a:solidFill>
                            <a:srgbClr val="000000"/>
                          </a:solidFill>
                        </a:rPr>
                        <a:t>lifestyle</a:t>
                      </a:r>
                      <a:r>
                        <a:rPr lang="id-ID" sz="1800" u="none" strike="noStrike" noProof="0" dirty="0">
                          <a:solidFill>
                            <a:srgbClr val="000000"/>
                          </a:solidFill>
                        </a:rPr>
                        <a:t> data, </a:t>
                      </a:r>
                      <a:r>
                        <a:rPr lang="id-ID" sz="1800" u="none" strike="noStrike" noProof="0" dirty="0" err="1">
                          <a:solidFill>
                            <a:srgbClr val="000000"/>
                          </a:solidFill>
                        </a:rPr>
                        <a:t>functional</a:t>
                      </a:r>
                      <a:r>
                        <a:rPr lang="id-ID" sz="1800" u="none" strike="noStrike" noProof="0" dirty="0">
                          <a:solidFill>
                            <a:srgbClr val="000000"/>
                          </a:solidFill>
                        </a:rPr>
                        <a:t> </a:t>
                      </a:r>
                      <a:r>
                        <a:rPr lang="id-ID" sz="1800" u="none" strike="noStrike" noProof="0" dirty="0" err="1">
                          <a:solidFill>
                            <a:srgbClr val="000000"/>
                          </a:solidFill>
                        </a:rPr>
                        <a:t>and</a:t>
                      </a:r>
                      <a:r>
                        <a:rPr lang="id-ID" sz="1800" u="none" strike="noStrike" noProof="0" dirty="0">
                          <a:solidFill>
                            <a:srgbClr val="000000"/>
                          </a:solidFill>
                        </a:rPr>
                        <a:t> </a:t>
                      </a:r>
                      <a:r>
                        <a:rPr lang="id-ID" sz="1800" u="none" strike="noStrike" noProof="0" dirty="0" err="1">
                          <a:solidFill>
                            <a:srgbClr val="000000"/>
                          </a:solidFill>
                        </a:rPr>
                        <a:t>physical</a:t>
                      </a:r>
                      <a:r>
                        <a:rPr lang="id-ID" sz="1800" u="none" strike="noStrike" noProof="0" dirty="0">
                          <a:solidFill>
                            <a:srgbClr val="000000"/>
                          </a:solidFill>
                        </a:rPr>
                        <a:t> </a:t>
                      </a:r>
                      <a:r>
                        <a:rPr lang="id-ID" sz="1800" u="none" strike="noStrike" noProof="0" dirty="0" err="1">
                          <a:solidFill>
                            <a:srgbClr val="000000"/>
                          </a:solidFill>
                        </a:rPr>
                        <a:t>changes</a:t>
                      </a:r>
                      <a:r>
                        <a:rPr lang="id-ID" sz="1800" u="none" strike="noStrike" noProof="0" dirty="0">
                          <a:solidFill>
                            <a:srgbClr val="000000"/>
                          </a:solidFill>
                        </a:rPr>
                        <a:t> </a:t>
                      </a:r>
                      <a:r>
                        <a:rPr lang="id-ID" sz="1800" u="none" strike="noStrike" noProof="0" dirty="0" err="1">
                          <a:solidFill>
                            <a:srgbClr val="000000"/>
                          </a:solidFill>
                        </a:rPr>
                        <a:t>to</a:t>
                      </a:r>
                      <a:r>
                        <a:rPr lang="id-ID" sz="1800" u="none" strike="noStrike" noProof="0" dirty="0">
                          <a:solidFill>
                            <a:srgbClr val="000000"/>
                          </a:solidFill>
                        </a:rPr>
                        <a:t> </a:t>
                      </a:r>
                      <a:r>
                        <a:rPr lang="id-ID" sz="1800" u="none" strike="noStrike" noProof="0" dirty="0" err="1">
                          <a:solidFill>
                            <a:srgbClr val="000000"/>
                          </a:solidFill>
                        </a:rPr>
                        <a:t>the</a:t>
                      </a:r>
                      <a:r>
                        <a:rPr lang="id-ID" sz="1800" u="none" strike="noStrike" noProof="0" dirty="0">
                          <a:solidFill>
                            <a:srgbClr val="000000"/>
                          </a:solidFill>
                        </a:rPr>
                        <a:t> </a:t>
                      </a:r>
                      <a:r>
                        <a:rPr lang="id-ID" sz="1800" u="none" strike="noStrike" noProof="0" dirty="0" err="1">
                          <a:solidFill>
                            <a:srgbClr val="000000"/>
                          </a:solidFill>
                        </a:rPr>
                        <a:t>house</a:t>
                      </a:r>
                      <a:r>
                        <a:rPr lang="id-ID" sz="1800" u="none" strike="noStrike" noProof="0" dirty="0">
                          <a:solidFill>
                            <a:srgbClr val="000000"/>
                          </a:solidFill>
                        </a:rPr>
                        <a:t>, </a:t>
                      </a:r>
                      <a:r>
                        <a:rPr lang="id-ID" sz="1800" u="none" strike="noStrike" noProof="0" dirty="0" err="1">
                          <a:solidFill>
                            <a:srgbClr val="000000"/>
                          </a:solidFill>
                        </a:rPr>
                        <a:t>and</a:t>
                      </a:r>
                      <a:r>
                        <a:rPr lang="id-ID" sz="1800" u="none" strike="noStrike" noProof="0" dirty="0">
                          <a:solidFill>
                            <a:srgbClr val="000000"/>
                          </a:solidFill>
                        </a:rPr>
                        <a:t> </a:t>
                      </a:r>
                      <a:r>
                        <a:rPr lang="id-ID" sz="1800" u="none" strike="noStrike" noProof="0" dirty="0" err="1">
                          <a:solidFill>
                            <a:srgbClr val="000000"/>
                          </a:solidFill>
                        </a:rPr>
                        <a:t>the</a:t>
                      </a:r>
                      <a:r>
                        <a:rPr lang="id-ID" sz="1800" u="none" strike="noStrike" noProof="0" dirty="0">
                          <a:solidFill>
                            <a:srgbClr val="000000"/>
                          </a:solidFill>
                        </a:rPr>
                        <a:t> </a:t>
                      </a:r>
                      <a:r>
                        <a:rPr lang="id-ID" sz="1800" u="none" strike="noStrike" noProof="0" dirty="0" err="1">
                          <a:solidFill>
                            <a:srgbClr val="000000"/>
                          </a:solidFill>
                        </a:rPr>
                        <a:t>ownership</a:t>
                      </a:r>
                      <a:r>
                        <a:rPr lang="id-ID" sz="1800" u="none" strike="noStrike" noProof="0" dirty="0">
                          <a:solidFill>
                            <a:srgbClr val="000000"/>
                          </a:solidFill>
                        </a:rPr>
                        <a:t> </a:t>
                      </a:r>
                      <a:r>
                        <a:rPr lang="id-ID" sz="1800" u="none" strike="noStrike" noProof="0" dirty="0" err="1">
                          <a:solidFill>
                            <a:srgbClr val="000000"/>
                          </a:solidFill>
                        </a:rPr>
                        <a:t>of</a:t>
                      </a:r>
                      <a:r>
                        <a:rPr lang="id-ID" sz="1800" u="none" strike="noStrike" noProof="0" dirty="0">
                          <a:solidFill>
                            <a:srgbClr val="000000"/>
                          </a:solidFill>
                        </a:rPr>
                        <a:t> </a:t>
                      </a:r>
                      <a:r>
                        <a:rPr lang="id-ID" sz="1800" u="none" strike="noStrike" noProof="0" dirty="0" err="1">
                          <a:solidFill>
                            <a:srgbClr val="000000"/>
                          </a:solidFill>
                        </a:rPr>
                        <a:t>appliances</a:t>
                      </a:r>
                      <a:r>
                        <a:rPr lang="id-ID" sz="1800" u="none" strike="noStrike" noProof="0" dirty="0">
                          <a:solidFill>
                            <a:srgbClr val="000000"/>
                          </a:solidFill>
                        </a:rPr>
                        <a:t>.</a:t>
                      </a:r>
                      <a:endParaRPr lang="id-ID" sz="1600" dirty="0"/>
                    </a:p>
                  </a:txBody>
                  <a:tcPr/>
                </a:tc>
                <a:extLst>
                  <a:ext uri="{0D108BD9-81ED-4DB2-BD59-A6C34878D82A}">
                    <a16:rowId xmlns:a16="http://schemas.microsoft.com/office/drawing/2014/main" val="3524815733"/>
                  </a:ext>
                </a:extLst>
              </a:tr>
            </a:tbl>
          </a:graphicData>
        </a:graphic>
      </p:graphicFrame>
      <p:graphicFrame>
        <p:nvGraphicFramePr>
          <p:cNvPr id="13" name="Tampungan Konten 7">
            <a:extLst>
              <a:ext uri="{FF2B5EF4-FFF2-40B4-BE49-F238E27FC236}">
                <a16:creationId xmlns:a16="http://schemas.microsoft.com/office/drawing/2014/main" id="{F0F710E3-AB33-3ACF-1918-71D831757A86}"/>
              </a:ext>
            </a:extLst>
          </p:cNvPr>
          <p:cNvGraphicFramePr>
            <a:graphicFrameLocks/>
          </p:cNvGraphicFramePr>
          <p:nvPr>
            <p:extLst>
              <p:ext uri="{D42A27DB-BD31-4B8C-83A1-F6EECF244321}">
                <p14:modId xmlns:p14="http://schemas.microsoft.com/office/powerpoint/2010/main" val="483967405"/>
              </p:ext>
            </p:extLst>
          </p:nvPr>
        </p:nvGraphicFramePr>
        <p:xfrm>
          <a:off x="8064260" y="1819874"/>
          <a:ext cx="3651168" cy="3230880"/>
        </p:xfrm>
        <a:graphic>
          <a:graphicData uri="http://schemas.openxmlformats.org/drawingml/2006/table">
            <a:tbl>
              <a:tblPr firstRow="1" bandRow="1">
                <a:tableStyleId>{5940675A-B579-460E-94D1-54222C63F5DA}</a:tableStyleId>
              </a:tblPr>
              <a:tblGrid>
                <a:gridCol w="3651168">
                  <a:extLst>
                    <a:ext uri="{9D8B030D-6E8A-4147-A177-3AD203B41FA5}">
                      <a16:colId xmlns:a16="http://schemas.microsoft.com/office/drawing/2014/main" val="3715336464"/>
                    </a:ext>
                  </a:extLst>
                </a:gridCol>
              </a:tblGrid>
              <a:tr h="370840">
                <a:tc>
                  <a:txBody>
                    <a:bodyPr/>
                    <a:lstStyle/>
                    <a:p>
                      <a:pPr algn="just"/>
                      <a:r>
                        <a:rPr lang="id-ID">
                          <a:solidFill>
                            <a:schemeClr val="bg1"/>
                          </a:solidFill>
                        </a:rPr>
                        <a:t>2. </a:t>
                      </a:r>
                      <a:r>
                        <a:rPr lang="id-ID" sz="2000" u="none" strike="noStrike" noProof="0" err="1">
                          <a:solidFill>
                            <a:schemeClr val="bg1"/>
                          </a:solidFill>
                        </a:rPr>
                        <a:t>Environmental</a:t>
                      </a:r>
                      <a:r>
                        <a:rPr lang="id-ID" sz="2000" u="none" strike="noStrike" noProof="0">
                          <a:solidFill>
                            <a:schemeClr val="bg1"/>
                          </a:solidFill>
                        </a:rPr>
                        <a:t> </a:t>
                      </a:r>
                      <a:r>
                        <a:rPr lang="id-ID" sz="2000" u="none" strike="noStrike" noProof="0" err="1">
                          <a:solidFill>
                            <a:schemeClr val="bg1"/>
                          </a:solidFill>
                        </a:rPr>
                        <a:t>Measurements</a:t>
                      </a:r>
                      <a:endParaRPr lang="id-ID">
                        <a:solidFill>
                          <a:schemeClr val="bg1"/>
                        </a:solidFill>
                      </a:endParaRPr>
                    </a:p>
                  </a:txBody>
                  <a:tcPr>
                    <a:solidFill>
                      <a:srgbClr val="1CA19D"/>
                    </a:solidFill>
                  </a:tcPr>
                </a:tc>
                <a:extLst>
                  <a:ext uri="{0D108BD9-81ED-4DB2-BD59-A6C34878D82A}">
                    <a16:rowId xmlns:a16="http://schemas.microsoft.com/office/drawing/2014/main" val="3000888017"/>
                  </a:ext>
                </a:extLst>
              </a:tr>
              <a:tr h="1281466">
                <a:tc>
                  <a:txBody>
                    <a:bodyPr/>
                    <a:lstStyle/>
                    <a:p>
                      <a:pPr lvl="0" algn="just">
                        <a:buNone/>
                      </a:pPr>
                      <a:r>
                        <a:rPr lang="id-ID" sz="2000" u="none" strike="noStrike" noProof="0" dirty="0" err="1">
                          <a:solidFill>
                            <a:srgbClr val="000000"/>
                          </a:solidFill>
                        </a:rPr>
                        <a:t>Temperature</a:t>
                      </a:r>
                      <a:r>
                        <a:rPr lang="id-ID" sz="2000" u="none" strike="noStrike" noProof="0" dirty="0">
                          <a:solidFill>
                            <a:srgbClr val="000000"/>
                          </a:solidFill>
                        </a:rPr>
                        <a:t> </a:t>
                      </a:r>
                      <a:r>
                        <a:rPr lang="id-ID" sz="2000" u="none" strike="noStrike" noProof="0" dirty="0" err="1">
                          <a:solidFill>
                            <a:srgbClr val="000000"/>
                          </a:solidFill>
                        </a:rPr>
                        <a:t>and</a:t>
                      </a:r>
                      <a:r>
                        <a:rPr lang="id-ID" sz="2000" u="none" strike="noStrike" noProof="0" dirty="0">
                          <a:solidFill>
                            <a:srgbClr val="000000"/>
                          </a:solidFill>
                        </a:rPr>
                        <a:t> </a:t>
                      </a:r>
                      <a:r>
                        <a:rPr lang="id-ID" sz="2000" u="none" strike="noStrike" noProof="0" dirty="0" err="1">
                          <a:solidFill>
                            <a:srgbClr val="000000"/>
                          </a:solidFill>
                        </a:rPr>
                        <a:t>humidity</a:t>
                      </a:r>
                      <a:r>
                        <a:rPr lang="id-ID" sz="2000" u="none" strike="noStrike" noProof="0" dirty="0">
                          <a:solidFill>
                            <a:srgbClr val="000000"/>
                          </a:solidFill>
                        </a:rPr>
                        <a:t> </a:t>
                      </a:r>
                      <a:r>
                        <a:rPr lang="id-ID" sz="2000" u="none" strike="noStrike" noProof="0" dirty="0" err="1">
                          <a:solidFill>
                            <a:srgbClr val="000000"/>
                          </a:solidFill>
                        </a:rPr>
                        <a:t>measurements</a:t>
                      </a:r>
                      <a:r>
                        <a:rPr lang="id-ID" sz="2000" u="none" strike="noStrike" noProof="0" dirty="0">
                          <a:solidFill>
                            <a:srgbClr val="000000"/>
                          </a:solidFill>
                        </a:rPr>
                        <a:t> are </a:t>
                      </a:r>
                      <a:r>
                        <a:rPr lang="id-ID" sz="2000" u="none" strike="noStrike" noProof="0" dirty="0" err="1">
                          <a:solidFill>
                            <a:srgbClr val="000000"/>
                          </a:solidFill>
                        </a:rPr>
                        <a:t>carried</a:t>
                      </a:r>
                      <a:r>
                        <a:rPr lang="id-ID" sz="2000" u="none" strike="noStrike" noProof="0" dirty="0">
                          <a:solidFill>
                            <a:srgbClr val="000000"/>
                          </a:solidFill>
                        </a:rPr>
                        <a:t> </a:t>
                      </a:r>
                      <a:r>
                        <a:rPr lang="id-ID" sz="2000" u="none" strike="noStrike" noProof="0" dirty="0" err="1">
                          <a:solidFill>
                            <a:srgbClr val="000000"/>
                          </a:solidFill>
                        </a:rPr>
                        <a:t>out</a:t>
                      </a:r>
                      <a:r>
                        <a:rPr lang="id-ID" sz="2000" u="none" strike="noStrike" noProof="0" dirty="0">
                          <a:solidFill>
                            <a:srgbClr val="000000"/>
                          </a:solidFill>
                        </a:rPr>
                        <a:t> </a:t>
                      </a:r>
                      <a:r>
                        <a:rPr lang="id-ID" sz="2000" u="none" strike="noStrike" noProof="0" dirty="0" err="1">
                          <a:solidFill>
                            <a:srgbClr val="000000"/>
                          </a:solidFill>
                        </a:rPr>
                        <a:t>using</a:t>
                      </a:r>
                      <a:r>
                        <a:rPr lang="id-ID" sz="2000" u="none" strike="noStrike" noProof="0" dirty="0">
                          <a:solidFill>
                            <a:srgbClr val="000000"/>
                          </a:solidFill>
                        </a:rPr>
                        <a:t> </a:t>
                      </a:r>
                      <a:r>
                        <a:rPr lang="id-ID" sz="2000" u="none" strike="noStrike" noProof="0" dirty="0" err="1">
                          <a:solidFill>
                            <a:srgbClr val="000000"/>
                          </a:solidFill>
                        </a:rPr>
                        <a:t>ThermoRecorder</a:t>
                      </a:r>
                      <a:r>
                        <a:rPr lang="id-ID" sz="2000" u="none" strike="noStrike" noProof="0" dirty="0">
                          <a:solidFill>
                            <a:srgbClr val="000000"/>
                          </a:solidFill>
                        </a:rPr>
                        <a:t> </a:t>
                      </a:r>
                      <a:r>
                        <a:rPr lang="id-ID" sz="2000" u="none" strike="noStrike" noProof="0" dirty="0" err="1">
                          <a:solidFill>
                            <a:srgbClr val="000000"/>
                          </a:solidFill>
                        </a:rPr>
                        <a:t>at</a:t>
                      </a:r>
                      <a:r>
                        <a:rPr lang="id-ID" sz="2000" u="none" strike="noStrike" noProof="0" dirty="0">
                          <a:solidFill>
                            <a:srgbClr val="000000"/>
                          </a:solidFill>
                        </a:rPr>
                        <a:t> </a:t>
                      </a:r>
                      <a:r>
                        <a:rPr lang="id-ID" sz="2000" u="none" strike="noStrike" noProof="0" dirty="0" err="1">
                          <a:solidFill>
                            <a:srgbClr val="000000"/>
                          </a:solidFill>
                        </a:rPr>
                        <a:t>several</a:t>
                      </a:r>
                      <a:r>
                        <a:rPr lang="id-ID" sz="2000" u="none" strike="noStrike" noProof="0" dirty="0">
                          <a:solidFill>
                            <a:srgbClr val="000000"/>
                          </a:solidFill>
                        </a:rPr>
                        <a:t> </a:t>
                      </a:r>
                      <a:r>
                        <a:rPr lang="id-ID" sz="2000" u="none" strike="noStrike" noProof="0" dirty="0" err="1">
                          <a:solidFill>
                            <a:srgbClr val="000000"/>
                          </a:solidFill>
                        </a:rPr>
                        <a:t>representative</a:t>
                      </a:r>
                      <a:r>
                        <a:rPr lang="id-ID" sz="2000" u="none" strike="noStrike" noProof="0" dirty="0">
                          <a:solidFill>
                            <a:srgbClr val="000000"/>
                          </a:solidFill>
                        </a:rPr>
                        <a:t> </a:t>
                      </a:r>
                      <a:r>
                        <a:rPr lang="id-ID" sz="2000" u="none" strike="noStrike" noProof="0" dirty="0" err="1">
                          <a:solidFill>
                            <a:srgbClr val="000000"/>
                          </a:solidFill>
                        </a:rPr>
                        <a:t>houses</a:t>
                      </a:r>
                      <a:r>
                        <a:rPr lang="id-ID" sz="2000" u="none" strike="noStrike" noProof="0" dirty="0">
                          <a:solidFill>
                            <a:srgbClr val="000000"/>
                          </a:solidFill>
                        </a:rPr>
                        <a:t> </a:t>
                      </a:r>
                      <a:r>
                        <a:rPr lang="id-ID" sz="2000" u="none" strike="noStrike" noProof="0" dirty="0" err="1">
                          <a:solidFill>
                            <a:srgbClr val="000000"/>
                          </a:solidFill>
                        </a:rPr>
                        <a:t>to</a:t>
                      </a:r>
                      <a:r>
                        <a:rPr lang="id-ID" sz="2000" u="none" strike="noStrike" noProof="0" dirty="0">
                          <a:solidFill>
                            <a:srgbClr val="000000"/>
                          </a:solidFill>
                        </a:rPr>
                        <a:t> </a:t>
                      </a:r>
                      <a:r>
                        <a:rPr lang="id-ID" sz="2000" u="none" strike="noStrike" noProof="0" dirty="0" err="1">
                          <a:solidFill>
                            <a:srgbClr val="000000"/>
                          </a:solidFill>
                        </a:rPr>
                        <a:t>investigate</a:t>
                      </a:r>
                      <a:r>
                        <a:rPr lang="id-ID" sz="2000" u="none" strike="noStrike" noProof="0" dirty="0">
                          <a:solidFill>
                            <a:srgbClr val="000000"/>
                          </a:solidFill>
                        </a:rPr>
                        <a:t> </a:t>
                      </a:r>
                      <a:r>
                        <a:rPr lang="id-ID" sz="2000" u="none" strike="noStrike" noProof="0" dirty="0" err="1">
                          <a:solidFill>
                            <a:srgbClr val="000000"/>
                          </a:solidFill>
                        </a:rPr>
                        <a:t>the</a:t>
                      </a:r>
                      <a:r>
                        <a:rPr lang="id-ID" sz="2000" u="none" strike="noStrike" noProof="0" dirty="0">
                          <a:solidFill>
                            <a:srgbClr val="000000"/>
                          </a:solidFill>
                        </a:rPr>
                        <a:t> </a:t>
                      </a:r>
                      <a:r>
                        <a:rPr lang="id-ID" sz="2000" u="none" strike="noStrike" noProof="0" dirty="0" err="1">
                          <a:solidFill>
                            <a:srgbClr val="000000"/>
                          </a:solidFill>
                        </a:rPr>
                        <a:t>living</a:t>
                      </a:r>
                      <a:r>
                        <a:rPr lang="id-ID" sz="2000" u="none" strike="noStrike" noProof="0" dirty="0">
                          <a:solidFill>
                            <a:srgbClr val="000000"/>
                          </a:solidFill>
                        </a:rPr>
                        <a:t> </a:t>
                      </a:r>
                      <a:r>
                        <a:rPr lang="id-ID" sz="2000" u="none" strike="noStrike" noProof="0" dirty="0" err="1">
                          <a:solidFill>
                            <a:srgbClr val="000000"/>
                          </a:solidFill>
                        </a:rPr>
                        <a:t>environmental</a:t>
                      </a:r>
                      <a:r>
                        <a:rPr lang="id-ID" sz="2000" u="none" strike="noStrike" noProof="0" dirty="0">
                          <a:solidFill>
                            <a:srgbClr val="000000"/>
                          </a:solidFill>
                        </a:rPr>
                        <a:t> </a:t>
                      </a:r>
                      <a:r>
                        <a:rPr lang="id-ID" sz="2000" u="none" strike="noStrike" noProof="0" dirty="0" err="1">
                          <a:solidFill>
                            <a:srgbClr val="000000"/>
                          </a:solidFill>
                        </a:rPr>
                        <a:t>condition</a:t>
                      </a:r>
                      <a:r>
                        <a:rPr lang="id-ID" sz="2000" u="none" strike="noStrike" noProof="0" dirty="0">
                          <a:solidFill>
                            <a:srgbClr val="000000"/>
                          </a:solidFill>
                        </a:rPr>
                        <a:t> </a:t>
                      </a:r>
                      <a:r>
                        <a:rPr lang="id-ID" sz="2000" u="none" strike="noStrike" noProof="0" dirty="0" err="1">
                          <a:solidFill>
                            <a:srgbClr val="000000"/>
                          </a:solidFill>
                        </a:rPr>
                        <a:t>and</a:t>
                      </a:r>
                      <a:r>
                        <a:rPr lang="id-ID" sz="2000" u="none" strike="noStrike" noProof="0" dirty="0">
                          <a:solidFill>
                            <a:srgbClr val="000000"/>
                          </a:solidFill>
                        </a:rPr>
                        <a:t> </a:t>
                      </a:r>
                      <a:r>
                        <a:rPr lang="id-ID" sz="2000" u="none" strike="noStrike" noProof="0" dirty="0" err="1">
                          <a:solidFill>
                            <a:srgbClr val="000000"/>
                          </a:solidFill>
                        </a:rPr>
                        <a:t>to</a:t>
                      </a:r>
                      <a:r>
                        <a:rPr lang="id-ID" sz="2000" u="none" strike="noStrike" noProof="0" dirty="0">
                          <a:solidFill>
                            <a:srgbClr val="000000"/>
                          </a:solidFill>
                        </a:rPr>
                        <a:t> </a:t>
                      </a:r>
                      <a:r>
                        <a:rPr lang="id-ID" sz="2000" u="none" strike="noStrike" noProof="0" dirty="0" err="1">
                          <a:solidFill>
                            <a:srgbClr val="000000"/>
                          </a:solidFill>
                        </a:rPr>
                        <a:t>understand</a:t>
                      </a:r>
                      <a:r>
                        <a:rPr lang="id-ID" sz="2000" u="none" strike="noStrike" noProof="0" dirty="0">
                          <a:solidFill>
                            <a:srgbClr val="000000"/>
                          </a:solidFill>
                        </a:rPr>
                        <a:t> </a:t>
                      </a:r>
                      <a:r>
                        <a:rPr lang="id-ID" sz="2000" u="none" strike="noStrike" noProof="0" dirty="0" err="1">
                          <a:solidFill>
                            <a:srgbClr val="000000"/>
                          </a:solidFill>
                        </a:rPr>
                        <a:t>the</a:t>
                      </a:r>
                      <a:r>
                        <a:rPr lang="id-ID" sz="2000" u="none" strike="noStrike" noProof="0" dirty="0">
                          <a:solidFill>
                            <a:srgbClr val="000000"/>
                          </a:solidFill>
                        </a:rPr>
                        <a:t> </a:t>
                      </a:r>
                      <a:r>
                        <a:rPr lang="id-ID" sz="2000" u="none" strike="noStrike" noProof="0" dirty="0" err="1">
                          <a:solidFill>
                            <a:srgbClr val="000000"/>
                          </a:solidFill>
                        </a:rPr>
                        <a:t>value</a:t>
                      </a:r>
                      <a:r>
                        <a:rPr lang="id-ID" sz="2000" u="none" strike="noStrike" noProof="0" dirty="0">
                          <a:solidFill>
                            <a:srgbClr val="000000"/>
                          </a:solidFill>
                        </a:rPr>
                        <a:t> </a:t>
                      </a:r>
                      <a:r>
                        <a:rPr lang="id-ID" sz="2000" u="none" strike="noStrike" noProof="0" dirty="0" err="1">
                          <a:solidFill>
                            <a:srgbClr val="000000"/>
                          </a:solidFill>
                        </a:rPr>
                        <a:t>and</a:t>
                      </a:r>
                      <a:r>
                        <a:rPr lang="id-ID" sz="2000" u="none" strike="noStrike" noProof="0" dirty="0">
                          <a:solidFill>
                            <a:srgbClr val="000000"/>
                          </a:solidFill>
                        </a:rPr>
                        <a:t> </a:t>
                      </a:r>
                      <a:r>
                        <a:rPr lang="id-ID" sz="2000" u="none" strike="noStrike" noProof="0" dirty="0" err="1">
                          <a:solidFill>
                            <a:srgbClr val="000000"/>
                          </a:solidFill>
                        </a:rPr>
                        <a:t>the</a:t>
                      </a:r>
                      <a:r>
                        <a:rPr lang="id-ID" sz="2000" u="none" strike="noStrike" noProof="0" dirty="0">
                          <a:solidFill>
                            <a:srgbClr val="000000"/>
                          </a:solidFill>
                        </a:rPr>
                        <a:t> </a:t>
                      </a:r>
                      <a:r>
                        <a:rPr lang="id-ID" sz="2000" u="none" strike="noStrike" noProof="0" dirty="0" err="1">
                          <a:solidFill>
                            <a:srgbClr val="000000"/>
                          </a:solidFill>
                        </a:rPr>
                        <a:t>correlation</a:t>
                      </a:r>
                      <a:r>
                        <a:rPr lang="id-ID" sz="2000" u="none" strike="noStrike" noProof="0" dirty="0">
                          <a:solidFill>
                            <a:srgbClr val="000000"/>
                          </a:solidFill>
                        </a:rPr>
                        <a:t> </a:t>
                      </a:r>
                      <a:r>
                        <a:rPr lang="id-ID" sz="2000" u="none" strike="noStrike" noProof="0" dirty="0" err="1">
                          <a:solidFill>
                            <a:srgbClr val="000000"/>
                          </a:solidFill>
                        </a:rPr>
                        <a:t>of</a:t>
                      </a:r>
                      <a:r>
                        <a:rPr lang="id-ID" sz="2000" u="none" strike="noStrike" noProof="0" dirty="0">
                          <a:solidFill>
                            <a:srgbClr val="000000"/>
                          </a:solidFill>
                        </a:rPr>
                        <a:t> </a:t>
                      </a:r>
                      <a:r>
                        <a:rPr lang="id-ID" sz="2000" u="none" strike="noStrike" noProof="0" dirty="0" err="1">
                          <a:solidFill>
                            <a:srgbClr val="000000"/>
                          </a:solidFill>
                        </a:rPr>
                        <a:t>vernacular</a:t>
                      </a:r>
                      <a:r>
                        <a:rPr lang="id-ID" sz="2000" u="none" strike="noStrike" noProof="0" dirty="0">
                          <a:solidFill>
                            <a:srgbClr val="000000"/>
                          </a:solidFill>
                        </a:rPr>
                        <a:t> </a:t>
                      </a:r>
                      <a:r>
                        <a:rPr lang="id-ID" sz="2000" u="none" strike="noStrike" noProof="0" dirty="0" err="1">
                          <a:solidFill>
                            <a:srgbClr val="000000"/>
                          </a:solidFill>
                        </a:rPr>
                        <a:t>architecture</a:t>
                      </a:r>
                      <a:r>
                        <a:rPr lang="id-ID" sz="2000" u="none" strike="noStrike" noProof="0" dirty="0">
                          <a:solidFill>
                            <a:srgbClr val="000000"/>
                          </a:solidFill>
                        </a:rPr>
                        <a:t> </a:t>
                      </a:r>
                      <a:r>
                        <a:rPr lang="id-ID" sz="2000" u="none" strike="noStrike" noProof="0" dirty="0" err="1">
                          <a:solidFill>
                            <a:srgbClr val="000000"/>
                          </a:solidFill>
                        </a:rPr>
                        <a:t>with</a:t>
                      </a:r>
                      <a:r>
                        <a:rPr lang="id-ID" sz="2000" u="none" strike="noStrike" noProof="0" dirty="0">
                          <a:solidFill>
                            <a:srgbClr val="000000"/>
                          </a:solidFill>
                        </a:rPr>
                        <a:t> </a:t>
                      </a:r>
                      <a:r>
                        <a:rPr lang="id-ID" sz="2000" u="none" strike="noStrike" noProof="0" dirty="0" err="1">
                          <a:solidFill>
                            <a:srgbClr val="000000"/>
                          </a:solidFill>
                        </a:rPr>
                        <a:t>occupants</a:t>
                      </a:r>
                      <a:r>
                        <a:rPr lang="id-ID" sz="2000" u="none" strike="noStrike" noProof="0" dirty="0">
                          <a:solidFill>
                            <a:srgbClr val="000000"/>
                          </a:solidFill>
                        </a:rPr>
                        <a:t>' </a:t>
                      </a:r>
                      <a:r>
                        <a:rPr lang="id-ID" sz="2000" u="none" strike="noStrike" noProof="0" dirty="0" err="1">
                          <a:solidFill>
                            <a:srgbClr val="000000"/>
                          </a:solidFill>
                        </a:rPr>
                        <a:t>lifestyle</a:t>
                      </a:r>
                      <a:r>
                        <a:rPr lang="id-ID" sz="2000" u="none" strike="noStrike" noProof="0" dirty="0">
                          <a:solidFill>
                            <a:srgbClr val="000000"/>
                          </a:solidFill>
                        </a:rPr>
                        <a:t>. </a:t>
                      </a:r>
                      <a:endParaRPr lang="id-ID" sz="1800" dirty="0"/>
                    </a:p>
                  </a:txBody>
                  <a:tcPr/>
                </a:tc>
                <a:extLst>
                  <a:ext uri="{0D108BD9-81ED-4DB2-BD59-A6C34878D82A}">
                    <a16:rowId xmlns:a16="http://schemas.microsoft.com/office/drawing/2014/main" val="454757090"/>
                  </a:ext>
                </a:extLst>
              </a:tr>
            </a:tbl>
          </a:graphicData>
        </a:graphic>
      </p:graphicFrame>
      <p:sp>
        <p:nvSpPr>
          <p:cNvPr id="15" name="TextBox 4">
            <a:extLst>
              <a:ext uri="{FF2B5EF4-FFF2-40B4-BE49-F238E27FC236}">
                <a16:creationId xmlns:a16="http://schemas.microsoft.com/office/drawing/2014/main" id="{F6FFC0D5-721E-59EB-9B3D-27E05AC50DCD}"/>
              </a:ext>
            </a:extLst>
          </p:cNvPr>
          <p:cNvSpPr txBox="1"/>
          <p:nvPr/>
        </p:nvSpPr>
        <p:spPr>
          <a:xfrm>
            <a:off x="4044127" y="6283945"/>
            <a:ext cx="7812911" cy="276999"/>
          </a:xfrm>
          <a:prstGeom prst="rect">
            <a:avLst/>
          </a:prstGeom>
          <a:noFill/>
        </p:spPr>
        <p:txBody>
          <a:bodyPr wrap="square" lIns="91440" tIns="45720" rIns="91440" bIns="45720" rtlCol="0" anchor="t">
            <a:spAutoFit/>
          </a:bodyPr>
          <a:lstStyle/>
          <a:p>
            <a:pPr algn="r"/>
            <a:r>
              <a:rPr lang="id-ID" sz="1200" b="1" err="1">
                <a:solidFill>
                  <a:schemeClr val="bg1"/>
                </a:solidFill>
              </a:rPr>
              <a:t>Adapting</a:t>
            </a:r>
            <a:r>
              <a:rPr lang="id-ID" sz="1200" b="1">
                <a:solidFill>
                  <a:schemeClr val="bg1"/>
                </a:solidFill>
              </a:rPr>
              <a:t> </a:t>
            </a:r>
            <a:r>
              <a:rPr lang="id-ID" sz="1200" b="1" err="1">
                <a:solidFill>
                  <a:schemeClr val="bg1"/>
                </a:solidFill>
              </a:rPr>
              <a:t>Modernization</a:t>
            </a:r>
            <a:r>
              <a:rPr lang="id-ID" sz="1200" b="1">
                <a:solidFill>
                  <a:schemeClr val="bg1"/>
                </a:solidFill>
              </a:rPr>
              <a:t> in </a:t>
            </a:r>
            <a:r>
              <a:rPr lang="id-ID" sz="1200" b="1" err="1">
                <a:solidFill>
                  <a:schemeClr val="bg1"/>
                </a:solidFill>
              </a:rPr>
              <a:t>Traditional</a:t>
            </a:r>
            <a:r>
              <a:rPr lang="id-ID" sz="1200" b="1">
                <a:solidFill>
                  <a:schemeClr val="bg1"/>
                </a:solidFill>
              </a:rPr>
              <a:t> </a:t>
            </a:r>
            <a:r>
              <a:rPr lang="id-ID" sz="1200" b="1" err="1">
                <a:solidFill>
                  <a:schemeClr val="bg1"/>
                </a:solidFill>
              </a:rPr>
              <a:t>Architecture</a:t>
            </a:r>
            <a:r>
              <a:rPr lang="id-ID" sz="1200" b="1">
                <a:solidFill>
                  <a:schemeClr val="bg1"/>
                </a:solidFill>
              </a:rPr>
              <a:t> </a:t>
            </a:r>
            <a:r>
              <a:rPr lang="id-ID" sz="1200">
                <a:solidFill>
                  <a:schemeClr val="bg1"/>
                </a:solidFill>
              </a:rPr>
              <a:t>| Didit Novianto</a:t>
            </a:r>
            <a:endParaRPr lang="en-US" sz="1200">
              <a:solidFill>
                <a:schemeClr val="bg1"/>
              </a:solidFill>
              <a:cs typeface="Calibri"/>
            </a:endParaRPr>
          </a:p>
        </p:txBody>
      </p:sp>
    </p:spTree>
    <p:extLst>
      <p:ext uri="{BB962C8B-B14F-4D97-AF65-F5344CB8AC3E}">
        <p14:creationId xmlns:p14="http://schemas.microsoft.com/office/powerpoint/2010/main" val="1147859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86BC9-C716-11F5-F70B-DF964AF9CCF1}"/>
              </a:ext>
            </a:extLst>
          </p:cNvPr>
          <p:cNvSpPr>
            <a:spLocks noGrp="1" noRot="1" noMove="1" noResize="1" noEditPoints="1" noAdjustHandles="1" noChangeArrowheads="1" noChangeShapeType="1"/>
          </p:cNvSpPr>
          <p:nvPr>
            <p:ph type="title"/>
          </p:nvPr>
        </p:nvSpPr>
        <p:spPr>
          <a:xfrm>
            <a:off x="695325" y="705417"/>
            <a:ext cx="10658473" cy="1000340"/>
          </a:xfrm>
        </p:spPr>
        <p:txBody>
          <a:bodyPr>
            <a:normAutofit/>
          </a:bodyPr>
          <a:lstStyle/>
          <a:p>
            <a:r>
              <a:rPr lang="id-ID" sz="3200" b="1" dirty="0" err="1">
                <a:latin typeface="Arial" panose="020B0604020202020204" pitchFamily="34" charset="0"/>
                <a:cs typeface="Arial" panose="020B0604020202020204" pitchFamily="34" charset="0"/>
              </a:rPr>
              <a:t>Result</a:t>
            </a:r>
            <a:r>
              <a:rPr lang="id-ID" sz="3200" b="1" dirty="0">
                <a:latin typeface="Arial" panose="020B0604020202020204" pitchFamily="34" charset="0"/>
                <a:cs typeface="Arial" panose="020B0604020202020204" pitchFamily="34" charset="0"/>
              </a:rPr>
              <a:t> </a:t>
            </a:r>
            <a:r>
              <a:rPr lang="id-ID" sz="3200" b="1" dirty="0" err="1">
                <a:latin typeface="Arial" panose="020B0604020202020204" pitchFamily="34" charset="0"/>
                <a:cs typeface="Arial" panose="020B0604020202020204" pitchFamily="34" charset="0"/>
              </a:rPr>
              <a:t>and</a:t>
            </a:r>
            <a:r>
              <a:rPr lang="id-ID" sz="3200" b="1" dirty="0">
                <a:latin typeface="Arial" panose="020B0604020202020204" pitchFamily="34" charset="0"/>
                <a:cs typeface="Arial" panose="020B0604020202020204" pitchFamily="34" charset="0"/>
              </a:rPr>
              <a:t> </a:t>
            </a:r>
            <a:r>
              <a:rPr lang="id-ID" sz="3200" b="1" dirty="0" err="1">
                <a:latin typeface="Arial" panose="020B0604020202020204" pitchFamily="34" charset="0"/>
                <a:cs typeface="Arial" panose="020B0604020202020204" pitchFamily="34" charset="0"/>
              </a:rPr>
              <a:t>Discussion</a:t>
            </a:r>
            <a:endParaRPr lang="id-ID" sz="3200" b="1"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F326F74C-D71C-452B-C371-65E310EF7B88}"/>
              </a:ext>
            </a:extLst>
          </p:cNvPr>
          <p:cNvGrpSpPr>
            <a:grpSpLocks noGrp="1" noUngrp="1" noRot="1" noMove="1" noResize="1"/>
          </p:cNvGrpSpPr>
          <p:nvPr/>
        </p:nvGrpSpPr>
        <p:grpSpPr>
          <a:xfrm>
            <a:off x="247003" y="5322299"/>
            <a:ext cx="11944996" cy="1535701"/>
            <a:chOff x="247003" y="5322299"/>
            <a:chExt cx="11944996" cy="1535701"/>
          </a:xfrm>
        </p:grpSpPr>
        <p:sp>
          <p:nvSpPr>
            <p:cNvPr id="9" name="Rectangle 8">
              <a:extLst>
                <a:ext uri="{FF2B5EF4-FFF2-40B4-BE49-F238E27FC236}">
                  <a16:creationId xmlns:a16="http://schemas.microsoft.com/office/drawing/2014/main" id="{85D24ECE-C403-ABED-8BD5-B8679CAAE399}"/>
                </a:ext>
              </a:extLst>
            </p:cNvPr>
            <p:cNvSpPr>
              <a:spLocks noGrp="1" noRot="1" noMove="1" noResize="1" noEditPoints="1" noAdjustHandles="1" noChangeArrowheads="1" noChangeShapeType="1"/>
            </p:cNvSpPr>
            <p:nvPr/>
          </p:nvSpPr>
          <p:spPr>
            <a:xfrm>
              <a:off x="1774824" y="5949950"/>
              <a:ext cx="10417175" cy="908050"/>
            </a:xfrm>
            <a:prstGeom prst="rect">
              <a:avLst/>
            </a:prstGeom>
            <a:gradFill flip="none" rotWithShape="1">
              <a:gsLst>
                <a:gs pos="66000">
                  <a:srgbClr val="A1D8D7"/>
                </a:gs>
                <a:gs pos="0">
                  <a:srgbClr val="1CA19D"/>
                </a:gs>
                <a:gs pos="100000">
                  <a:schemeClr val="bg1"/>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dirty="0"/>
            </a:p>
          </p:txBody>
        </p:sp>
        <p:pic>
          <p:nvPicPr>
            <p:cNvPr id="4" name="Picture 3" descr="A logo with text and numbers&#10;&#10;Description automatically generated with medium confidence">
              <a:extLst>
                <a:ext uri="{FF2B5EF4-FFF2-40B4-BE49-F238E27FC236}">
                  <a16:creationId xmlns:a16="http://schemas.microsoft.com/office/drawing/2014/main" id="{AE9A80AC-66E0-7DA7-88CB-22FEF97571DB}"/>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247003" y="5322299"/>
              <a:ext cx="1370392" cy="1238645"/>
            </a:xfrm>
            <a:prstGeom prst="rect">
              <a:avLst/>
            </a:prstGeom>
          </p:spPr>
        </p:pic>
      </p:grpSp>
      <p:graphicFrame>
        <p:nvGraphicFramePr>
          <p:cNvPr id="6" name="Tabel 5">
            <a:extLst>
              <a:ext uri="{FF2B5EF4-FFF2-40B4-BE49-F238E27FC236}">
                <a16:creationId xmlns:a16="http://schemas.microsoft.com/office/drawing/2014/main" id="{D3E62084-2946-4644-7907-FA2D9F83AF26}"/>
              </a:ext>
            </a:extLst>
          </p:cNvPr>
          <p:cNvGraphicFramePr>
            <a:graphicFrameLocks noGrp="1"/>
          </p:cNvGraphicFramePr>
          <p:nvPr>
            <p:extLst>
              <p:ext uri="{D42A27DB-BD31-4B8C-83A1-F6EECF244321}">
                <p14:modId xmlns:p14="http://schemas.microsoft.com/office/powerpoint/2010/main" val="2899148557"/>
              </p:ext>
            </p:extLst>
          </p:nvPr>
        </p:nvGraphicFramePr>
        <p:xfrm>
          <a:off x="4255698" y="1653396"/>
          <a:ext cx="7601013" cy="3667760"/>
        </p:xfrm>
        <a:graphic>
          <a:graphicData uri="http://schemas.openxmlformats.org/drawingml/2006/table">
            <a:tbl>
              <a:tblPr firstRow="1" bandRow="1">
                <a:tableStyleId>{5940675A-B579-460E-94D1-54222C63F5DA}</a:tableStyleId>
              </a:tblPr>
              <a:tblGrid>
                <a:gridCol w="2533671">
                  <a:extLst>
                    <a:ext uri="{9D8B030D-6E8A-4147-A177-3AD203B41FA5}">
                      <a16:colId xmlns:a16="http://schemas.microsoft.com/office/drawing/2014/main" val="656917946"/>
                    </a:ext>
                  </a:extLst>
                </a:gridCol>
                <a:gridCol w="2533671">
                  <a:extLst>
                    <a:ext uri="{9D8B030D-6E8A-4147-A177-3AD203B41FA5}">
                      <a16:colId xmlns:a16="http://schemas.microsoft.com/office/drawing/2014/main" val="1052092867"/>
                    </a:ext>
                  </a:extLst>
                </a:gridCol>
                <a:gridCol w="2533671">
                  <a:extLst>
                    <a:ext uri="{9D8B030D-6E8A-4147-A177-3AD203B41FA5}">
                      <a16:colId xmlns:a16="http://schemas.microsoft.com/office/drawing/2014/main" val="4084300458"/>
                    </a:ext>
                  </a:extLst>
                </a:gridCol>
              </a:tblGrid>
              <a:tr h="370840">
                <a:tc gridSpan="3">
                  <a:txBody>
                    <a:bodyPr/>
                    <a:lstStyle/>
                    <a:p>
                      <a:pPr lvl="0" algn="ctr">
                        <a:buNone/>
                      </a:pPr>
                      <a:r>
                        <a:rPr lang="id-ID">
                          <a:solidFill>
                            <a:schemeClr val="bg1"/>
                          </a:solidFill>
                        </a:rPr>
                        <a:t>Classification</a:t>
                      </a:r>
                      <a:endParaRPr lang="id-ID" err="1">
                        <a:solidFill>
                          <a:schemeClr val="bg1"/>
                        </a:solidFill>
                      </a:endParaRPr>
                    </a:p>
                  </a:txBody>
                  <a:tcPr>
                    <a:solidFill>
                      <a:srgbClr val="1CA19D"/>
                    </a:solidFill>
                  </a:tcPr>
                </a:tc>
                <a:tc hMerge="1">
                  <a:txBody>
                    <a:bodyPr/>
                    <a:lstStyle/>
                    <a:p>
                      <a:endParaRPr lang="id-ID"/>
                    </a:p>
                  </a:txBody>
                  <a:tcPr marL="0" marR="0" marT="0" marB="0" horzOverflow="overflow"/>
                </a:tc>
                <a:tc hMerge="1">
                  <a:txBody>
                    <a:bodyPr/>
                    <a:lstStyle/>
                    <a:p>
                      <a:endParaRPr lang="id-ID"/>
                    </a:p>
                  </a:txBody>
                  <a:tcPr marL="0" marR="0" marT="0" marB="0" horzOverflow="overflow"/>
                </a:tc>
                <a:extLst>
                  <a:ext uri="{0D108BD9-81ED-4DB2-BD59-A6C34878D82A}">
                    <a16:rowId xmlns:a16="http://schemas.microsoft.com/office/drawing/2014/main" val="2933676918"/>
                  </a:ext>
                </a:extLst>
              </a:tr>
              <a:tr h="370840">
                <a:tc>
                  <a:txBody>
                    <a:bodyPr/>
                    <a:lstStyle/>
                    <a:p>
                      <a:endParaRPr lang="id-ID"/>
                    </a:p>
                  </a:txBody>
                  <a:tcPr/>
                </a:tc>
                <a:tc>
                  <a:txBody>
                    <a:bodyPr/>
                    <a:lstStyle/>
                    <a:p>
                      <a:endParaRPr lang="id-ID"/>
                    </a:p>
                    <a:p>
                      <a:pPr lvl="0">
                        <a:buNone/>
                      </a:pPr>
                      <a:endParaRPr lang="id-ID"/>
                    </a:p>
                    <a:p>
                      <a:pPr lvl="0">
                        <a:buNone/>
                      </a:pPr>
                      <a:endParaRPr lang="id-ID"/>
                    </a:p>
                    <a:p>
                      <a:pPr lvl="0">
                        <a:buNone/>
                      </a:pPr>
                      <a:endParaRPr lang="id-ID"/>
                    </a:p>
                    <a:p>
                      <a:pPr lvl="0">
                        <a:buNone/>
                      </a:pPr>
                      <a:endParaRPr lang="id-ID"/>
                    </a:p>
                    <a:p>
                      <a:pPr lvl="0">
                        <a:buNone/>
                      </a:pPr>
                      <a:endParaRPr lang="id-ID"/>
                    </a:p>
                  </a:txBody>
                  <a:tcPr/>
                </a:tc>
                <a:tc>
                  <a:txBody>
                    <a:bodyPr/>
                    <a:lstStyle/>
                    <a:p>
                      <a:endParaRPr lang="id-ID"/>
                    </a:p>
                  </a:txBody>
                  <a:tcPr/>
                </a:tc>
                <a:extLst>
                  <a:ext uri="{0D108BD9-81ED-4DB2-BD59-A6C34878D82A}">
                    <a16:rowId xmlns:a16="http://schemas.microsoft.com/office/drawing/2014/main" val="1316331513"/>
                  </a:ext>
                </a:extLst>
              </a:tr>
              <a:tr h="370840">
                <a:tc>
                  <a:txBody>
                    <a:bodyPr/>
                    <a:lstStyle/>
                    <a:p>
                      <a:pPr marL="0" indent="0" algn="ctr">
                        <a:buNone/>
                      </a:pPr>
                      <a:r>
                        <a:rPr lang="id-ID">
                          <a:solidFill>
                            <a:schemeClr val="bg1"/>
                          </a:solidFill>
                        </a:rPr>
                        <a:t>(1) Traditional Style</a:t>
                      </a:r>
                      <a:endParaRPr lang="id-ID" err="1">
                        <a:solidFill>
                          <a:schemeClr val="bg1"/>
                        </a:solidFill>
                      </a:endParaRPr>
                    </a:p>
                  </a:txBody>
                  <a:tcPr>
                    <a:solidFill>
                      <a:srgbClr val="1CA19D"/>
                    </a:solidFill>
                  </a:tcPr>
                </a:tc>
                <a:tc>
                  <a:txBody>
                    <a:bodyPr/>
                    <a:lstStyle/>
                    <a:p>
                      <a:pPr algn="ctr"/>
                      <a:r>
                        <a:rPr lang="id-ID">
                          <a:solidFill>
                            <a:schemeClr val="bg1"/>
                          </a:solidFill>
                        </a:rPr>
                        <a:t>(2) Transitional Style</a:t>
                      </a:r>
                      <a:endParaRPr lang="id-ID" err="1">
                        <a:solidFill>
                          <a:schemeClr val="bg1"/>
                        </a:solidFill>
                      </a:endParaRPr>
                    </a:p>
                  </a:txBody>
                  <a:tcPr>
                    <a:solidFill>
                      <a:srgbClr val="1CA19D"/>
                    </a:solidFill>
                  </a:tcPr>
                </a:tc>
                <a:tc>
                  <a:txBody>
                    <a:bodyPr/>
                    <a:lstStyle/>
                    <a:p>
                      <a:pPr algn="ctr"/>
                      <a:r>
                        <a:rPr lang="id-ID">
                          <a:solidFill>
                            <a:schemeClr val="bg1"/>
                          </a:solidFill>
                        </a:rPr>
                        <a:t>(3) Development Style</a:t>
                      </a:r>
                      <a:endParaRPr lang="id-ID" err="1">
                        <a:solidFill>
                          <a:schemeClr val="bg1"/>
                        </a:solidFill>
                      </a:endParaRPr>
                    </a:p>
                  </a:txBody>
                  <a:tcPr>
                    <a:solidFill>
                      <a:srgbClr val="1CA19D"/>
                    </a:solidFill>
                  </a:tcPr>
                </a:tc>
                <a:extLst>
                  <a:ext uri="{0D108BD9-81ED-4DB2-BD59-A6C34878D82A}">
                    <a16:rowId xmlns:a16="http://schemas.microsoft.com/office/drawing/2014/main" val="195674799"/>
                  </a:ext>
                </a:extLst>
              </a:tr>
              <a:tr h="370839">
                <a:tc>
                  <a:txBody>
                    <a:bodyPr/>
                    <a:lstStyle/>
                    <a:p>
                      <a:pPr lvl="0">
                        <a:buNone/>
                      </a:pPr>
                      <a:r>
                        <a:rPr lang="id-ID" sz="1800" u="none" strike="noStrike" baseline="0" noProof="0">
                          <a:solidFill>
                            <a:srgbClr val="000000"/>
                          </a:solidFill>
                        </a:rPr>
                        <a:t>Maintain the same originality of TL.</a:t>
                      </a:r>
                    </a:p>
                  </a:txBody>
                  <a:tcPr/>
                </a:tc>
                <a:tc>
                  <a:txBody>
                    <a:bodyPr/>
                    <a:lstStyle/>
                    <a:p>
                      <a:pPr lvl="0">
                        <a:buNone/>
                      </a:pPr>
                      <a:r>
                        <a:rPr lang="id-ID" sz="1800" u="none" strike="noStrike" baseline="0" noProof="0">
                          <a:solidFill>
                            <a:srgbClr val="000000"/>
                          </a:solidFill>
                        </a:rPr>
                        <a:t>Adapted to modern design without abandoning its traditional concept.</a:t>
                      </a:r>
                      <a:endParaRPr lang="id-ID"/>
                    </a:p>
                  </a:txBody>
                  <a:tcPr/>
                </a:tc>
                <a:tc>
                  <a:txBody>
                    <a:bodyPr/>
                    <a:lstStyle/>
                    <a:p>
                      <a:pPr lvl="0">
                        <a:buNone/>
                      </a:pPr>
                      <a:r>
                        <a:rPr lang="id-ID" sz="1800" u="none" strike="noStrike" baseline="0" noProof="0">
                          <a:solidFill>
                            <a:srgbClr val="000000"/>
                          </a:solidFill>
                        </a:rPr>
                        <a:t>Reflects modern local expertise with the acculturation of global cultures.</a:t>
                      </a:r>
                      <a:endParaRPr lang="id-ID" err="1"/>
                    </a:p>
                  </a:txBody>
                  <a:tcPr/>
                </a:tc>
                <a:extLst>
                  <a:ext uri="{0D108BD9-81ED-4DB2-BD59-A6C34878D82A}">
                    <a16:rowId xmlns:a16="http://schemas.microsoft.com/office/drawing/2014/main" val="915950451"/>
                  </a:ext>
                </a:extLst>
              </a:tr>
            </a:tbl>
          </a:graphicData>
        </a:graphic>
      </p:graphicFrame>
      <p:pic>
        <p:nvPicPr>
          <p:cNvPr id="11" name="Gambar 10" descr="Sebuah gambar berisi outdoor, awan, bangunan, langit&#10;&#10;Deskripsi dibuat secara otomatis">
            <a:extLst>
              <a:ext uri="{FF2B5EF4-FFF2-40B4-BE49-F238E27FC236}">
                <a16:creationId xmlns:a16="http://schemas.microsoft.com/office/drawing/2014/main" id="{8C949089-71D2-EA38-01DC-2E337175C7C4}"/>
              </a:ext>
            </a:extLst>
          </p:cNvPr>
          <p:cNvPicPr>
            <a:picLocks noChangeAspect="1"/>
          </p:cNvPicPr>
          <p:nvPr/>
        </p:nvPicPr>
        <p:blipFill>
          <a:blip r:embed="rId3"/>
          <a:stretch>
            <a:fillRect/>
          </a:stretch>
        </p:blipFill>
        <p:spPr>
          <a:xfrm>
            <a:off x="6818191" y="2214472"/>
            <a:ext cx="2480633" cy="1422639"/>
          </a:xfrm>
          <a:prstGeom prst="rect">
            <a:avLst/>
          </a:prstGeom>
        </p:spPr>
      </p:pic>
      <p:pic>
        <p:nvPicPr>
          <p:cNvPr id="12" name="Gambar 11" descr="Sebuah gambar berisi outdoor, langit, bangunan, properti&#10;&#10;Deskripsi dibuat secara otomatis">
            <a:extLst>
              <a:ext uri="{FF2B5EF4-FFF2-40B4-BE49-F238E27FC236}">
                <a16:creationId xmlns:a16="http://schemas.microsoft.com/office/drawing/2014/main" id="{88B16638-F967-8EC7-8E4F-19192CD1197E}"/>
              </a:ext>
            </a:extLst>
          </p:cNvPr>
          <p:cNvPicPr>
            <a:picLocks noChangeAspect="1"/>
          </p:cNvPicPr>
          <p:nvPr/>
        </p:nvPicPr>
        <p:blipFill>
          <a:blip r:embed="rId4"/>
          <a:stretch>
            <a:fillRect/>
          </a:stretch>
        </p:blipFill>
        <p:spPr>
          <a:xfrm>
            <a:off x="9401177" y="2209799"/>
            <a:ext cx="2375499" cy="1431986"/>
          </a:xfrm>
          <a:prstGeom prst="rect">
            <a:avLst/>
          </a:prstGeom>
        </p:spPr>
      </p:pic>
      <p:sp>
        <p:nvSpPr>
          <p:cNvPr id="13" name="Kotak Teks 12">
            <a:extLst>
              <a:ext uri="{FF2B5EF4-FFF2-40B4-BE49-F238E27FC236}">
                <a16:creationId xmlns:a16="http://schemas.microsoft.com/office/drawing/2014/main" id="{1C7D5EFB-B15B-C485-4452-F7BFE35A5282}"/>
              </a:ext>
            </a:extLst>
          </p:cNvPr>
          <p:cNvSpPr txBox="1"/>
          <p:nvPr/>
        </p:nvSpPr>
        <p:spPr>
          <a:xfrm>
            <a:off x="641230" y="1647645"/>
            <a:ext cx="3490822"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just">
              <a:buFont typeface="Arial"/>
              <a:buChar char="•"/>
            </a:pPr>
            <a:r>
              <a:rPr lang="en-US" b="1" dirty="0"/>
              <a:t>Classification</a:t>
            </a:r>
            <a:r>
              <a:rPr lang="id-ID" dirty="0"/>
              <a:t> </a:t>
            </a:r>
          </a:p>
          <a:p>
            <a:pPr algn="just"/>
            <a:endParaRPr lang="id-ID" dirty="0">
              <a:cs typeface="Calibri" panose="020F0502020204030204"/>
            </a:endParaRPr>
          </a:p>
          <a:p>
            <a:pPr algn="just"/>
            <a:r>
              <a:rPr lang="en-US" dirty="0"/>
              <a:t>Among the 30 houses investigated, this study classified 3 types of houses based on the similarities of physical appearance of the houses.</a:t>
            </a:r>
          </a:p>
          <a:p>
            <a:pPr algn="just"/>
            <a:endParaRPr lang="en-US" dirty="0">
              <a:cs typeface="Calibri"/>
            </a:endParaRPr>
          </a:p>
          <a:p>
            <a:pPr algn="just"/>
            <a:r>
              <a:rPr lang="en-US" dirty="0">
                <a:ea typeface="+mn-lt"/>
                <a:cs typeface="+mn-lt"/>
              </a:rPr>
              <a:t>Physically identify from the layout arrangement of the building era, the organic materials used, construction techniques, and non-physically, including the meaning and function of spaces, traditions, or culture.</a:t>
            </a:r>
            <a:endParaRPr lang="en-US" dirty="0"/>
          </a:p>
        </p:txBody>
      </p:sp>
      <p:pic>
        <p:nvPicPr>
          <p:cNvPr id="15" name="Picture 2" descr="A blue and black logo&#10;&#10;Description automatically generated">
            <a:extLst>
              <a:ext uri="{FF2B5EF4-FFF2-40B4-BE49-F238E27FC236}">
                <a16:creationId xmlns:a16="http://schemas.microsoft.com/office/drawing/2014/main" id="{EF33A67A-6B88-2764-C31E-ECCF0935D1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8634" y="110166"/>
            <a:ext cx="1246757" cy="800290"/>
          </a:xfrm>
          <a:prstGeom prst="rect">
            <a:avLst/>
          </a:prstGeom>
        </p:spPr>
      </p:pic>
      <p:sp>
        <p:nvSpPr>
          <p:cNvPr id="17" name="TextBox 4">
            <a:extLst>
              <a:ext uri="{FF2B5EF4-FFF2-40B4-BE49-F238E27FC236}">
                <a16:creationId xmlns:a16="http://schemas.microsoft.com/office/drawing/2014/main" id="{CF01876A-EE0A-C55F-9DD2-6692557A2B9F}"/>
              </a:ext>
            </a:extLst>
          </p:cNvPr>
          <p:cNvSpPr txBox="1"/>
          <p:nvPr/>
        </p:nvSpPr>
        <p:spPr>
          <a:xfrm>
            <a:off x="4044127" y="6283945"/>
            <a:ext cx="7812911" cy="276999"/>
          </a:xfrm>
          <a:prstGeom prst="rect">
            <a:avLst/>
          </a:prstGeom>
          <a:noFill/>
        </p:spPr>
        <p:txBody>
          <a:bodyPr wrap="square" lIns="91440" tIns="45720" rIns="91440" bIns="45720" rtlCol="0" anchor="t">
            <a:spAutoFit/>
          </a:bodyPr>
          <a:lstStyle/>
          <a:p>
            <a:pPr algn="r"/>
            <a:r>
              <a:rPr lang="id-ID" sz="1200" b="1" err="1">
                <a:solidFill>
                  <a:schemeClr val="bg1"/>
                </a:solidFill>
              </a:rPr>
              <a:t>Adapting</a:t>
            </a:r>
            <a:r>
              <a:rPr lang="id-ID" sz="1200" b="1">
                <a:solidFill>
                  <a:schemeClr val="bg1"/>
                </a:solidFill>
              </a:rPr>
              <a:t> </a:t>
            </a:r>
            <a:r>
              <a:rPr lang="id-ID" sz="1200" b="1" err="1">
                <a:solidFill>
                  <a:schemeClr val="bg1"/>
                </a:solidFill>
              </a:rPr>
              <a:t>Modernization</a:t>
            </a:r>
            <a:r>
              <a:rPr lang="id-ID" sz="1200" b="1">
                <a:solidFill>
                  <a:schemeClr val="bg1"/>
                </a:solidFill>
              </a:rPr>
              <a:t> in </a:t>
            </a:r>
            <a:r>
              <a:rPr lang="id-ID" sz="1200" b="1" err="1">
                <a:solidFill>
                  <a:schemeClr val="bg1"/>
                </a:solidFill>
              </a:rPr>
              <a:t>Traditional</a:t>
            </a:r>
            <a:r>
              <a:rPr lang="id-ID" sz="1200" b="1">
                <a:solidFill>
                  <a:schemeClr val="bg1"/>
                </a:solidFill>
              </a:rPr>
              <a:t> </a:t>
            </a:r>
            <a:r>
              <a:rPr lang="id-ID" sz="1200" b="1" err="1">
                <a:solidFill>
                  <a:schemeClr val="bg1"/>
                </a:solidFill>
              </a:rPr>
              <a:t>Architecture</a:t>
            </a:r>
            <a:r>
              <a:rPr lang="id-ID" sz="1200" b="1">
                <a:solidFill>
                  <a:schemeClr val="bg1"/>
                </a:solidFill>
              </a:rPr>
              <a:t> </a:t>
            </a:r>
            <a:r>
              <a:rPr lang="id-ID" sz="1200">
                <a:solidFill>
                  <a:schemeClr val="bg1"/>
                </a:solidFill>
              </a:rPr>
              <a:t>| Didit Novianto</a:t>
            </a:r>
            <a:endParaRPr lang="en-US" sz="1200">
              <a:solidFill>
                <a:schemeClr val="bg1"/>
              </a:solidFill>
              <a:cs typeface="Calibri"/>
            </a:endParaRPr>
          </a:p>
        </p:txBody>
      </p:sp>
      <p:pic>
        <p:nvPicPr>
          <p:cNvPr id="7" name="Picture 6" descr="A building with a roof&#10;&#10;Description automatically generated">
            <a:extLst>
              <a:ext uri="{FF2B5EF4-FFF2-40B4-BE49-F238E27FC236}">
                <a16:creationId xmlns:a16="http://schemas.microsoft.com/office/drawing/2014/main" id="{875589EF-08CF-1BE5-8833-00746706DB85}"/>
              </a:ext>
            </a:extLst>
          </p:cNvPr>
          <p:cNvPicPr>
            <a:picLocks noChangeAspect="1"/>
          </p:cNvPicPr>
          <p:nvPr/>
        </p:nvPicPr>
        <p:blipFill rotWithShape="1">
          <a:blip r:embed="rId6">
            <a:extLst>
              <a:ext uri="{28A0092B-C50C-407E-A947-70E740481C1C}">
                <a14:useLocalDpi xmlns:a14="http://schemas.microsoft.com/office/drawing/2010/main" val="0"/>
              </a:ext>
            </a:extLst>
          </a:blip>
          <a:srcRect t="9425"/>
          <a:stretch/>
        </p:blipFill>
        <p:spPr>
          <a:xfrm>
            <a:off x="4397829" y="2209797"/>
            <a:ext cx="2294599" cy="1431987"/>
          </a:xfrm>
          <a:prstGeom prst="rect">
            <a:avLst/>
          </a:prstGeom>
        </p:spPr>
      </p:pic>
    </p:spTree>
    <p:extLst>
      <p:ext uri="{BB962C8B-B14F-4D97-AF65-F5344CB8AC3E}">
        <p14:creationId xmlns:p14="http://schemas.microsoft.com/office/powerpoint/2010/main" val="6099845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86BC9-C716-11F5-F70B-DF964AF9CCF1}"/>
              </a:ext>
            </a:extLst>
          </p:cNvPr>
          <p:cNvSpPr>
            <a:spLocks noGrp="1" noRot="1" noMove="1" noResize="1" noEditPoints="1" noAdjustHandles="1" noChangeArrowheads="1" noChangeShapeType="1"/>
          </p:cNvSpPr>
          <p:nvPr>
            <p:ph type="title"/>
          </p:nvPr>
        </p:nvSpPr>
        <p:spPr>
          <a:xfrm>
            <a:off x="695325" y="705417"/>
            <a:ext cx="10658473" cy="1000340"/>
          </a:xfrm>
        </p:spPr>
        <p:txBody>
          <a:bodyPr>
            <a:normAutofit/>
          </a:bodyPr>
          <a:lstStyle/>
          <a:p>
            <a:r>
              <a:rPr lang="id-ID" sz="3200" b="1" dirty="0" err="1">
                <a:latin typeface="Arial" panose="020B0604020202020204" pitchFamily="34" charset="0"/>
                <a:cs typeface="Arial" panose="020B0604020202020204" pitchFamily="34" charset="0"/>
              </a:rPr>
              <a:t>Result</a:t>
            </a:r>
            <a:r>
              <a:rPr lang="id-ID" sz="3200" b="1" dirty="0">
                <a:latin typeface="Arial" panose="020B0604020202020204" pitchFamily="34" charset="0"/>
                <a:cs typeface="Arial" panose="020B0604020202020204" pitchFamily="34" charset="0"/>
              </a:rPr>
              <a:t> </a:t>
            </a:r>
            <a:r>
              <a:rPr lang="id-ID" sz="3200" b="1" dirty="0" err="1">
                <a:latin typeface="Arial" panose="020B0604020202020204" pitchFamily="34" charset="0"/>
                <a:cs typeface="Arial" panose="020B0604020202020204" pitchFamily="34" charset="0"/>
              </a:rPr>
              <a:t>and</a:t>
            </a:r>
            <a:r>
              <a:rPr lang="id-ID" sz="3200" b="1" dirty="0">
                <a:latin typeface="Arial" panose="020B0604020202020204" pitchFamily="34" charset="0"/>
                <a:cs typeface="Arial" panose="020B0604020202020204" pitchFamily="34" charset="0"/>
              </a:rPr>
              <a:t> </a:t>
            </a:r>
            <a:r>
              <a:rPr lang="id-ID" sz="3200" b="1" dirty="0" err="1">
                <a:latin typeface="Arial" panose="020B0604020202020204" pitchFamily="34" charset="0"/>
                <a:cs typeface="Arial" panose="020B0604020202020204" pitchFamily="34" charset="0"/>
              </a:rPr>
              <a:t>Discussion</a:t>
            </a:r>
            <a:endParaRPr lang="id-ID" sz="3200" b="1"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F326F74C-D71C-452B-C371-65E310EF7B88}"/>
              </a:ext>
            </a:extLst>
          </p:cNvPr>
          <p:cNvGrpSpPr>
            <a:grpSpLocks noGrp="1" noUngrp="1" noRot="1" noMove="1" noResize="1"/>
          </p:cNvGrpSpPr>
          <p:nvPr/>
        </p:nvGrpSpPr>
        <p:grpSpPr>
          <a:xfrm>
            <a:off x="247003" y="5322299"/>
            <a:ext cx="11944996" cy="1535701"/>
            <a:chOff x="247003" y="5322299"/>
            <a:chExt cx="11944996" cy="1535701"/>
          </a:xfrm>
        </p:grpSpPr>
        <p:sp>
          <p:nvSpPr>
            <p:cNvPr id="9" name="Rectangle 8">
              <a:extLst>
                <a:ext uri="{FF2B5EF4-FFF2-40B4-BE49-F238E27FC236}">
                  <a16:creationId xmlns:a16="http://schemas.microsoft.com/office/drawing/2014/main" id="{85D24ECE-C403-ABED-8BD5-B8679CAAE399}"/>
                </a:ext>
              </a:extLst>
            </p:cNvPr>
            <p:cNvSpPr>
              <a:spLocks noGrp="1" noRot="1" noMove="1" noResize="1" noEditPoints="1" noAdjustHandles="1" noChangeArrowheads="1" noChangeShapeType="1"/>
            </p:cNvSpPr>
            <p:nvPr/>
          </p:nvSpPr>
          <p:spPr>
            <a:xfrm>
              <a:off x="1774824" y="5949950"/>
              <a:ext cx="10417175" cy="908050"/>
            </a:xfrm>
            <a:prstGeom prst="rect">
              <a:avLst/>
            </a:prstGeom>
            <a:gradFill flip="none" rotWithShape="1">
              <a:gsLst>
                <a:gs pos="66000">
                  <a:srgbClr val="A1D8D7"/>
                </a:gs>
                <a:gs pos="0">
                  <a:srgbClr val="1CA19D"/>
                </a:gs>
                <a:gs pos="100000">
                  <a:schemeClr val="bg1"/>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dirty="0"/>
            </a:p>
          </p:txBody>
        </p:sp>
        <p:pic>
          <p:nvPicPr>
            <p:cNvPr id="4" name="Picture 3" descr="A logo with text and numbers&#10;&#10;Description automatically generated with medium confidence">
              <a:extLst>
                <a:ext uri="{FF2B5EF4-FFF2-40B4-BE49-F238E27FC236}">
                  <a16:creationId xmlns:a16="http://schemas.microsoft.com/office/drawing/2014/main" id="{AE9A80AC-66E0-7DA7-88CB-22FEF97571DB}"/>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247003" y="5322299"/>
              <a:ext cx="1370392" cy="1238645"/>
            </a:xfrm>
            <a:prstGeom prst="rect">
              <a:avLst/>
            </a:prstGeom>
          </p:spPr>
        </p:pic>
      </p:grpSp>
      <p:sp>
        <p:nvSpPr>
          <p:cNvPr id="18" name="Content Placeholder 2">
            <a:extLst>
              <a:ext uri="{FF2B5EF4-FFF2-40B4-BE49-F238E27FC236}">
                <a16:creationId xmlns:a16="http://schemas.microsoft.com/office/drawing/2014/main" id="{CDD5407D-6018-33E2-44B3-4F2034153142}"/>
              </a:ext>
            </a:extLst>
          </p:cNvPr>
          <p:cNvSpPr>
            <a:spLocks noGrp="1"/>
          </p:cNvSpPr>
          <p:nvPr>
            <p:ph idx="1"/>
          </p:nvPr>
        </p:nvSpPr>
        <p:spPr>
          <a:xfrm>
            <a:off x="77207" y="1507109"/>
            <a:ext cx="5941098" cy="1251623"/>
          </a:xfrm>
        </p:spPr>
        <p:txBody>
          <a:bodyPr vert="horz" lIns="91440" tIns="45720" rIns="91440" bIns="45720" rtlCol="0" anchor="t">
            <a:normAutofit/>
          </a:bodyPr>
          <a:lstStyle/>
          <a:p>
            <a:pPr algn="just"/>
            <a:r>
              <a:rPr lang="en-US" sz="1600" b="1" dirty="0"/>
              <a:t>Environmental </a:t>
            </a:r>
            <a:r>
              <a:rPr lang="id-ID" sz="1600" b="1" dirty="0" err="1"/>
              <a:t>Measurements</a:t>
            </a:r>
            <a:endParaRPr lang="id-ID" sz="1600" b="1" dirty="0">
              <a:cs typeface="Calibri"/>
            </a:endParaRPr>
          </a:p>
          <a:p>
            <a:pPr marL="0" indent="0" algn="just">
              <a:buNone/>
            </a:pPr>
            <a:r>
              <a:rPr lang="id-ID" sz="1600" dirty="0" err="1"/>
              <a:t>Conducted</a:t>
            </a:r>
            <a:r>
              <a:rPr lang="id-ID" sz="1600" dirty="0"/>
              <a:t> </a:t>
            </a:r>
            <a:r>
              <a:rPr lang="id-ID" sz="1600" dirty="0" err="1"/>
              <a:t>scientific</a:t>
            </a:r>
            <a:r>
              <a:rPr lang="id-ID" sz="1600" dirty="0"/>
              <a:t> </a:t>
            </a:r>
            <a:r>
              <a:rPr lang="id-ID" sz="1600" dirty="0" err="1"/>
              <a:t>measurements</a:t>
            </a:r>
            <a:r>
              <a:rPr lang="id-ID" sz="1600" dirty="0"/>
              <a:t> </a:t>
            </a:r>
            <a:r>
              <a:rPr lang="id-ID" sz="1600" dirty="0" err="1"/>
              <a:t>using</a:t>
            </a:r>
            <a:r>
              <a:rPr lang="id-ID" sz="1600" dirty="0"/>
              <a:t> </a:t>
            </a:r>
            <a:r>
              <a:rPr lang="id-ID" sz="1600" dirty="0" err="1"/>
              <a:t>devices</a:t>
            </a:r>
            <a:r>
              <a:rPr lang="id-ID" sz="1600" dirty="0"/>
              <a:t> </a:t>
            </a:r>
            <a:r>
              <a:rPr lang="id-ID" sz="1600" dirty="0" err="1"/>
              <a:t>that</a:t>
            </a:r>
            <a:r>
              <a:rPr lang="id-ID" sz="1600" dirty="0"/>
              <a:t> </a:t>
            </a:r>
            <a:r>
              <a:rPr lang="id-ID" sz="1600" dirty="0" err="1"/>
              <a:t>record</a:t>
            </a:r>
            <a:r>
              <a:rPr lang="id-ID" sz="1600" dirty="0"/>
              <a:t> </a:t>
            </a:r>
            <a:r>
              <a:rPr lang="id-ID" sz="1600" dirty="0" err="1"/>
              <a:t>temperature</a:t>
            </a:r>
            <a:r>
              <a:rPr lang="id-ID" sz="1600" dirty="0"/>
              <a:t> </a:t>
            </a:r>
            <a:r>
              <a:rPr lang="id-ID" sz="1600" dirty="0" err="1"/>
              <a:t>and</a:t>
            </a:r>
            <a:r>
              <a:rPr lang="id-ID" sz="1600" dirty="0"/>
              <a:t> </a:t>
            </a:r>
            <a:r>
              <a:rPr lang="id-ID" sz="1600" dirty="0" err="1"/>
              <a:t>humidity</a:t>
            </a:r>
            <a:r>
              <a:rPr lang="id-ID" sz="1600" dirty="0"/>
              <a:t> data in </a:t>
            </a:r>
            <a:r>
              <a:rPr lang="id-ID" sz="1600" dirty="0" err="1"/>
              <a:t>several</a:t>
            </a:r>
            <a:r>
              <a:rPr lang="id-ID" sz="1600" dirty="0"/>
              <a:t> </a:t>
            </a:r>
            <a:r>
              <a:rPr lang="id-ID" sz="1600" dirty="0" err="1"/>
              <a:t>rooms</a:t>
            </a:r>
            <a:r>
              <a:rPr lang="id-ID" sz="1600" dirty="0"/>
              <a:t> </a:t>
            </a:r>
            <a:r>
              <a:rPr lang="id-ID" sz="1600" dirty="0" err="1"/>
              <a:t>within</a:t>
            </a:r>
            <a:r>
              <a:rPr lang="id-ID" sz="1600" dirty="0"/>
              <a:t> </a:t>
            </a:r>
            <a:r>
              <a:rPr lang="id-ID" sz="1600" dirty="0" err="1"/>
              <a:t>the</a:t>
            </a:r>
            <a:r>
              <a:rPr lang="id-ID" sz="1600" dirty="0"/>
              <a:t> TL </a:t>
            </a:r>
            <a:r>
              <a:rPr lang="id-ID" sz="1600" dirty="0" err="1"/>
              <a:t>house</a:t>
            </a:r>
            <a:r>
              <a:rPr lang="id-ID" sz="1600" dirty="0"/>
              <a:t> </a:t>
            </a:r>
            <a:r>
              <a:rPr lang="id-ID" sz="1600" dirty="0" err="1"/>
              <a:t>object</a:t>
            </a:r>
            <a:r>
              <a:rPr lang="id-ID" sz="1600" dirty="0"/>
              <a:t>, </a:t>
            </a:r>
            <a:r>
              <a:rPr lang="id-ID" sz="1600" dirty="0" err="1"/>
              <a:t>the</a:t>
            </a:r>
            <a:r>
              <a:rPr lang="id-ID" sz="1600" dirty="0"/>
              <a:t> </a:t>
            </a:r>
            <a:r>
              <a:rPr lang="id-ID" sz="1600" dirty="0" err="1"/>
              <a:t>result</a:t>
            </a:r>
            <a:r>
              <a:rPr lang="id-ID" sz="1600" dirty="0"/>
              <a:t> </a:t>
            </a:r>
            <a:r>
              <a:rPr lang="id-ID" sz="1600" dirty="0" err="1"/>
              <a:t>shown</a:t>
            </a:r>
            <a:r>
              <a:rPr lang="id-ID" sz="1600" dirty="0"/>
              <a:t> in </a:t>
            </a:r>
            <a:r>
              <a:rPr lang="id-ID" sz="1600" dirty="0" err="1"/>
              <a:t>the</a:t>
            </a:r>
            <a:r>
              <a:rPr lang="id-ID" sz="1600" dirty="0"/>
              <a:t> </a:t>
            </a:r>
            <a:r>
              <a:rPr lang="id-ID" sz="1600" dirty="0" err="1"/>
              <a:t>graph</a:t>
            </a:r>
            <a:r>
              <a:rPr lang="id-ID" sz="1600" dirty="0"/>
              <a:t> </a:t>
            </a:r>
            <a:r>
              <a:rPr lang="id-ID" sz="1600" dirty="0" err="1"/>
              <a:t>below</a:t>
            </a:r>
            <a:r>
              <a:rPr lang="id-ID" sz="1600" dirty="0"/>
              <a:t> (</a:t>
            </a:r>
            <a:r>
              <a:rPr lang="id-ID" sz="1600" dirty="0" err="1"/>
              <a:t>Figure</a:t>
            </a:r>
            <a:r>
              <a:rPr lang="id-ID" sz="1600" dirty="0"/>
              <a:t> 2)</a:t>
            </a:r>
            <a:endParaRPr lang="id-ID" sz="1600" dirty="0">
              <a:cs typeface="Calibri" panose="020F0502020204030204"/>
            </a:endParaRPr>
          </a:p>
        </p:txBody>
      </p:sp>
      <p:pic>
        <p:nvPicPr>
          <p:cNvPr id="3" name="Gambar 2" descr="Sebuah gambar berisi teks, cuplikan layar, diagram, peta&#10;&#10;Deskripsi dibuat secara otomatis">
            <a:extLst>
              <a:ext uri="{FF2B5EF4-FFF2-40B4-BE49-F238E27FC236}">
                <a16:creationId xmlns:a16="http://schemas.microsoft.com/office/drawing/2014/main" id="{92626EF7-28DE-88EA-5F05-811127ECFF0B}"/>
              </a:ext>
            </a:extLst>
          </p:cNvPr>
          <p:cNvPicPr>
            <a:picLocks noChangeAspect="1"/>
          </p:cNvPicPr>
          <p:nvPr/>
        </p:nvPicPr>
        <p:blipFill>
          <a:blip r:embed="rId3"/>
          <a:stretch>
            <a:fillRect/>
          </a:stretch>
        </p:blipFill>
        <p:spPr>
          <a:xfrm>
            <a:off x="-5840" y="2761801"/>
            <a:ext cx="6107682" cy="2959041"/>
          </a:xfrm>
          <a:prstGeom prst="rect">
            <a:avLst/>
          </a:prstGeom>
        </p:spPr>
      </p:pic>
      <p:pic>
        <p:nvPicPr>
          <p:cNvPr id="6" name="Gambar 5" descr="Sebuah gambar berisi teks, cuplikan layar, diagram, Paralel&#10;&#10;Deskripsi dibuat secara otomatis">
            <a:extLst>
              <a:ext uri="{FF2B5EF4-FFF2-40B4-BE49-F238E27FC236}">
                <a16:creationId xmlns:a16="http://schemas.microsoft.com/office/drawing/2014/main" id="{BC92FD40-0B3B-9D26-38B6-DDF44ABC7344}"/>
              </a:ext>
            </a:extLst>
          </p:cNvPr>
          <p:cNvPicPr>
            <a:picLocks noChangeAspect="1"/>
          </p:cNvPicPr>
          <p:nvPr/>
        </p:nvPicPr>
        <p:blipFill>
          <a:blip r:embed="rId4"/>
          <a:stretch>
            <a:fillRect/>
          </a:stretch>
        </p:blipFill>
        <p:spPr>
          <a:xfrm>
            <a:off x="6028246" y="2854355"/>
            <a:ext cx="6163754" cy="2788309"/>
          </a:xfrm>
          <a:prstGeom prst="rect">
            <a:avLst/>
          </a:prstGeom>
        </p:spPr>
      </p:pic>
      <p:sp>
        <p:nvSpPr>
          <p:cNvPr id="11" name="Kotak Teks 10">
            <a:extLst>
              <a:ext uri="{FF2B5EF4-FFF2-40B4-BE49-F238E27FC236}">
                <a16:creationId xmlns:a16="http://schemas.microsoft.com/office/drawing/2014/main" id="{D65A80E1-0C67-7576-1705-D36653BFB79C}"/>
              </a:ext>
            </a:extLst>
          </p:cNvPr>
          <p:cNvSpPr txBox="1"/>
          <p:nvPr/>
        </p:nvSpPr>
        <p:spPr>
          <a:xfrm>
            <a:off x="569344" y="5630173"/>
            <a:ext cx="5273615"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t>Figure 2. Thermal Living Environment Measurement</a:t>
            </a:r>
            <a:r>
              <a:rPr lang="id-ID" sz="1400"/>
              <a:t> </a:t>
            </a:r>
          </a:p>
        </p:txBody>
      </p:sp>
      <p:sp>
        <p:nvSpPr>
          <p:cNvPr id="19" name="Kotak Teks 18">
            <a:extLst>
              <a:ext uri="{FF2B5EF4-FFF2-40B4-BE49-F238E27FC236}">
                <a16:creationId xmlns:a16="http://schemas.microsoft.com/office/drawing/2014/main" id="{421F1761-8FB3-DF0E-2826-C7F5BE636A7F}"/>
              </a:ext>
            </a:extLst>
          </p:cNvPr>
          <p:cNvSpPr txBox="1"/>
          <p:nvPr/>
        </p:nvSpPr>
        <p:spPr>
          <a:xfrm>
            <a:off x="6349042" y="5630172"/>
            <a:ext cx="5273615"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t>Table 1. Occupancy and lifestyle of case study</a:t>
            </a:r>
            <a:endParaRPr lang="id-ID" sz="1400"/>
          </a:p>
        </p:txBody>
      </p:sp>
      <p:sp>
        <p:nvSpPr>
          <p:cNvPr id="21" name="Content Placeholder 2">
            <a:extLst>
              <a:ext uri="{FF2B5EF4-FFF2-40B4-BE49-F238E27FC236}">
                <a16:creationId xmlns:a16="http://schemas.microsoft.com/office/drawing/2014/main" id="{9C776586-54C3-152A-8650-BD46E3A12208}"/>
              </a:ext>
            </a:extLst>
          </p:cNvPr>
          <p:cNvSpPr txBox="1">
            <a:spLocks/>
          </p:cNvSpPr>
          <p:nvPr/>
        </p:nvSpPr>
        <p:spPr>
          <a:xfrm>
            <a:off x="6023682" y="1501359"/>
            <a:ext cx="5840456" cy="135226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1600" b="1" dirty="0"/>
              <a:t>Occupants’ </a:t>
            </a:r>
            <a:r>
              <a:rPr lang="id-ID" sz="1600" b="1" dirty="0"/>
              <a:t>Lifestyle</a:t>
            </a:r>
            <a:endParaRPr lang="id-ID" sz="1600" b="1" dirty="0">
              <a:cs typeface="Calibri"/>
            </a:endParaRPr>
          </a:p>
          <a:p>
            <a:pPr marL="0" indent="0" algn="just">
              <a:buNone/>
            </a:pPr>
            <a:r>
              <a:rPr lang="id-ID" sz="1600" dirty="0"/>
              <a:t>The </a:t>
            </a:r>
            <a:r>
              <a:rPr lang="id-ID" sz="1600" dirty="0" err="1"/>
              <a:t>observation</a:t>
            </a:r>
            <a:r>
              <a:rPr lang="id-ID" sz="1600" dirty="0"/>
              <a:t> </a:t>
            </a:r>
            <a:r>
              <a:rPr lang="id-ID" sz="1600" dirty="0" err="1"/>
              <a:t>of</a:t>
            </a:r>
            <a:r>
              <a:rPr lang="id-ID" sz="1600" dirty="0"/>
              <a:t> </a:t>
            </a:r>
            <a:r>
              <a:rPr lang="id-ID" sz="1600" dirty="0" err="1"/>
              <a:t>the</a:t>
            </a:r>
            <a:r>
              <a:rPr lang="id-ID" sz="1600" dirty="0"/>
              <a:t> </a:t>
            </a:r>
            <a:r>
              <a:rPr lang="id-ID" sz="1600" dirty="0" err="1"/>
              <a:t>houses</a:t>
            </a:r>
            <a:r>
              <a:rPr lang="id-ID" sz="1600" dirty="0"/>
              <a:t> </a:t>
            </a:r>
            <a:r>
              <a:rPr lang="id-ID" sz="1600" dirty="0" err="1"/>
              <a:t>and</a:t>
            </a:r>
            <a:r>
              <a:rPr lang="id-ID" sz="1600" dirty="0"/>
              <a:t> </a:t>
            </a:r>
            <a:r>
              <a:rPr lang="id-ID" sz="1600" dirty="0" err="1"/>
              <a:t>interviews</a:t>
            </a:r>
            <a:r>
              <a:rPr lang="id-ID" sz="1600" dirty="0"/>
              <a:t>' </a:t>
            </a:r>
            <a:r>
              <a:rPr lang="id-ID" sz="1600" dirty="0" err="1"/>
              <a:t>result</a:t>
            </a:r>
            <a:r>
              <a:rPr lang="id-ID" sz="1600" dirty="0"/>
              <a:t> </a:t>
            </a:r>
            <a:r>
              <a:rPr lang="id-ID" sz="1600" dirty="0" err="1"/>
              <a:t>with</a:t>
            </a:r>
            <a:r>
              <a:rPr lang="id-ID" sz="1600" dirty="0"/>
              <a:t> TL </a:t>
            </a:r>
            <a:r>
              <a:rPr lang="id-ID" sz="1600" dirty="0" err="1"/>
              <a:t>occupant</a:t>
            </a:r>
            <a:r>
              <a:rPr lang="id-ID" sz="1600" dirty="0"/>
              <a:t> are </a:t>
            </a:r>
            <a:r>
              <a:rPr lang="id-ID" sz="1600" dirty="0" err="1"/>
              <a:t>shown</a:t>
            </a:r>
            <a:r>
              <a:rPr lang="id-ID" sz="1600" dirty="0"/>
              <a:t> in </a:t>
            </a:r>
            <a:r>
              <a:rPr lang="id-ID" sz="1600" dirty="0" err="1"/>
              <a:t>Figure</a:t>
            </a:r>
            <a:r>
              <a:rPr lang="id-ID" sz="1600" dirty="0"/>
              <a:t> 3, The </a:t>
            </a:r>
            <a:r>
              <a:rPr lang="id-ID" sz="1600" dirty="0" err="1"/>
              <a:t>lifestyle</a:t>
            </a:r>
            <a:r>
              <a:rPr lang="id-ID" sz="1600" dirty="0"/>
              <a:t> </a:t>
            </a:r>
            <a:r>
              <a:rPr lang="id-ID" sz="1600" dirty="0" err="1"/>
              <a:t>includes</a:t>
            </a:r>
            <a:r>
              <a:rPr lang="id-ID" sz="1600" dirty="0"/>
              <a:t> </a:t>
            </a:r>
            <a:r>
              <a:rPr lang="id-ID" sz="1600" dirty="0" err="1"/>
              <a:t>using</a:t>
            </a:r>
            <a:r>
              <a:rPr lang="id-ID" sz="1600" dirty="0"/>
              <a:t> </a:t>
            </a:r>
            <a:r>
              <a:rPr lang="id-ID" sz="1600" dirty="0" err="1"/>
              <a:t>outdoor</a:t>
            </a:r>
            <a:r>
              <a:rPr lang="id-ID" sz="1600" dirty="0"/>
              <a:t> </a:t>
            </a:r>
            <a:r>
              <a:rPr lang="id-ID" sz="1600" dirty="0" err="1"/>
              <a:t>and</a:t>
            </a:r>
            <a:r>
              <a:rPr lang="id-ID" sz="1600" dirty="0"/>
              <a:t> </a:t>
            </a:r>
            <a:r>
              <a:rPr lang="id-ID" sz="1600" dirty="0" err="1"/>
              <a:t>transitional</a:t>
            </a:r>
            <a:r>
              <a:rPr lang="id-ID" sz="1600" dirty="0"/>
              <a:t> </a:t>
            </a:r>
            <a:r>
              <a:rPr lang="id-ID" sz="1600" dirty="0" err="1"/>
              <a:t>spaces</a:t>
            </a:r>
            <a:r>
              <a:rPr lang="id-ID" sz="1600" dirty="0"/>
              <a:t> </a:t>
            </a:r>
            <a:r>
              <a:rPr lang="id-ID" sz="1600" dirty="0" err="1"/>
              <a:t>rather</a:t>
            </a:r>
            <a:r>
              <a:rPr lang="id-ID" sz="1600" dirty="0"/>
              <a:t> </a:t>
            </a:r>
            <a:r>
              <a:rPr lang="id-ID" sz="1600" dirty="0" err="1"/>
              <a:t>than</a:t>
            </a:r>
            <a:r>
              <a:rPr lang="id-ID" sz="1600" dirty="0"/>
              <a:t> </a:t>
            </a:r>
            <a:r>
              <a:rPr lang="id-ID" sz="1600" dirty="0" err="1"/>
              <a:t>spending</a:t>
            </a:r>
            <a:r>
              <a:rPr lang="id-ID" sz="1600" dirty="0"/>
              <a:t> </a:t>
            </a:r>
            <a:r>
              <a:rPr lang="id-ID" sz="1600" dirty="0" err="1"/>
              <a:t>time</a:t>
            </a:r>
            <a:r>
              <a:rPr lang="id-ID" sz="1600" dirty="0"/>
              <a:t> </a:t>
            </a:r>
            <a:r>
              <a:rPr lang="id-ID" sz="1600" dirty="0" err="1"/>
              <a:t>inside</a:t>
            </a:r>
            <a:r>
              <a:rPr lang="id-ID" sz="1600" dirty="0"/>
              <a:t> </a:t>
            </a:r>
            <a:r>
              <a:rPr lang="id-ID" sz="1600" dirty="0" err="1"/>
              <a:t>the</a:t>
            </a:r>
            <a:r>
              <a:rPr lang="id-ID" sz="1600" dirty="0"/>
              <a:t> </a:t>
            </a:r>
            <a:r>
              <a:rPr lang="id-ID" sz="1600" dirty="0" err="1"/>
              <a:t>house</a:t>
            </a:r>
            <a:r>
              <a:rPr lang="id-ID" sz="1600" dirty="0"/>
              <a:t>, </a:t>
            </a:r>
            <a:r>
              <a:rPr lang="id-ID" sz="1600" dirty="0" err="1"/>
              <a:t>except</a:t>
            </a:r>
            <a:r>
              <a:rPr lang="id-ID" sz="1600" dirty="0"/>
              <a:t> </a:t>
            </a:r>
            <a:r>
              <a:rPr lang="id-ID" sz="1600" dirty="0" err="1"/>
              <a:t>at</a:t>
            </a:r>
            <a:r>
              <a:rPr lang="id-ID" sz="1600" dirty="0"/>
              <a:t> </a:t>
            </a:r>
            <a:r>
              <a:rPr lang="id-ID" sz="1600" dirty="0" err="1"/>
              <a:t>night</a:t>
            </a:r>
            <a:r>
              <a:rPr lang="id-ID" sz="1600" dirty="0"/>
              <a:t>.</a:t>
            </a:r>
            <a:endParaRPr lang="id-ID" sz="1600" dirty="0">
              <a:cs typeface="Calibri" panose="020F0502020204030204"/>
            </a:endParaRPr>
          </a:p>
        </p:txBody>
      </p:sp>
      <p:pic>
        <p:nvPicPr>
          <p:cNvPr id="13" name="Picture 2" descr="A blue and black logo&#10;&#10;Description automatically generated">
            <a:extLst>
              <a:ext uri="{FF2B5EF4-FFF2-40B4-BE49-F238E27FC236}">
                <a16:creationId xmlns:a16="http://schemas.microsoft.com/office/drawing/2014/main" id="{F10631EA-E6C9-1E00-5E4B-C89911B9404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8634" y="110166"/>
            <a:ext cx="1246757" cy="800290"/>
          </a:xfrm>
          <a:prstGeom prst="rect">
            <a:avLst/>
          </a:prstGeom>
        </p:spPr>
      </p:pic>
      <p:sp>
        <p:nvSpPr>
          <p:cNvPr id="15" name="TextBox 4">
            <a:extLst>
              <a:ext uri="{FF2B5EF4-FFF2-40B4-BE49-F238E27FC236}">
                <a16:creationId xmlns:a16="http://schemas.microsoft.com/office/drawing/2014/main" id="{F33B2BE7-9A57-BA4E-6C85-1BA7204F4A05}"/>
              </a:ext>
            </a:extLst>
          </p:cNvPr>
          <p:cNvSpPr txBox="1"/>
          <p:nvPr/>
        </p:nvSpPr>
        <p:spPr>
          <a:xfrm>
            <a:off x="4044127" y="6283945"/>
            <a:ext cx="7812911" cy="276999"/>
          </a:xfrm>
          <a:prstGeom prst="rect">
            <a:avLst/>
          </a:prstGeom>
          <a:noFill/>
        </p:spPr>
        <p:txBody>
          <a:bodyPr wrap="square" lIns="91440" tIns="45720" rIns="91440" bIns="45720" rtlCol="0" anchor="t">
            <a:spAutoFit/>
          </a:bodyPr>
          <a:lstStyle/>
          <a:p>
            <a:pPr algn="r"/>
            <a:r>
              <a:rPr lang="id-ID" sz="1200" b="1" err="1">
                <a:solidFill>
                  <a:schemeClr val="bg1"/>
                </a:solidFill>
              </a:rPr>
              <a:t>Adapting</a:t>
            </a:r>
            <a:r>
              <a:rPr lang="id-ID" sz="1200" b="1">
                <a:solidFill>
                  <a:schemeClr val="bg1"/>
                </a:solidFill>
              </a:rPr>
              <a:t> </a:t>
            </a:r>
            <a:r>
              <a:rPr lang="id-ID" sz="1200" b="1" err="1">
                <a:solidFill>
                  <a:schemeClr val="bg1"/>
                </a:solidFill>
              </a:rPr>
              <a:t>Modernization</a:t>
            </a:r>
            <a:r>
              <a:rPr lang="id-ID" sz="1200" b="1">
                <a:solidFill>
                  <a:schemeClr val="bg1"/>
                </a:solidFill>
              </a:rPr>
              <a:t> in </a:t>
            </a:r>
            <a:r>
              <a:rPr lang="id-ID" sz="1200" b="1" err="1">
                <a:solidFill>
                  <a:schemeClr val="bg1"/>
                </a:solidFill>
              </a:rPr>
              <a:t>Traditional</a:t>
            </a:r>
            <a:r>
              <a:rPr lang="id-ID" sz="1200" b="1">
                <a:solidFill>
                  <a:schemeClr val="bg1"/>
                </a:solidFill>
              </a:rPr>
              <a:t> </a:t>
            </a:r>
            <a:r>
              <a:rPr lang="id-ID" sz="1200" b="1" err="1">
                <a:solidFill>
                  <a:schemeClr val="bg1"/>
                </a:solidFill>
              </a:rPr>
              <a:t>Architecture</a:t>
            </a:r>
            <a:r>
              <a:rPr lang="id-ID" sz="1200" b="1">
                <a:solidFill>
                  <a:schemeClr val="bg1"/>
                </a:solidFill>
              </a:rPr>
              <a:t> </a:t>
            </a:r>
            <a:r>
              <a:rPr lang="id-ID" sz="1200">
                <a:solidFill>
                  <a:schemeClr val="bg1"/>
                </a:solidFill>
              </a:rPr>
              <a:t>| Didit Novianto</a:t>
            </a:r>
            <a:endParaRPr lang="en-US" sz="1200">
              <a:solidFill>
                <a:schemeClr val="bg1"/>
              </a:solidFill>
              <a:cs typeface="Calibri"/>
            </a:endParaRPr>
          </a:p>
        </p:txBody>
      </p:sp>
    </p:spTree>
    <p:extLst>
      <p:ext uri="{BB962C8B-B14F-4D97-AF65-F5344CB8AC3E}">
        <p14:creationId xmlns:p14="http://schemas.microsoft.com/office/powerpoint/2010/main" val="3248910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86BC9-C716-11F5-F70B-DF964AF9CCF1}"/>
              </a:ext>
            </a:extLst>
          </p:cNvPr>
          <p:cNvSpPr>
            <a:spLocks noGrp="1" noRot="1" noMove="1" noResize="1" noEditPoints="1" noAdjustHandles="1" noChangeArrowheads="1" noChangeShapeType="1"/>
          </p:cNvSpPr>
          <p:nvPr>
            <p:ph type="title"/>
          </p:nvPr>
        </p:nvSpPr>
        <p:spPr>
          <a:xfrm>
            <a:off x="695325" y="705417"/>
            <a:ext cx="10658473" cy="1000340"/>
          </a:xfrm>
        </p:spPr>
        <p:txBody>
          <a:bodyPr>
            <a:normAutofit/>
          </a:bodyPr>
          <a:lstStyle/>
          <a:p>
            <a:r>
              <a:rPr lang="id-ID" sz="3200" b="1" dirty="0" err="1">
                <a:latin typeface="Arial" panose="020B0604020202020204" pitchFamily="34" charset="0"/>
                <a:cs typeface="Arial" panose="020B0604020202020204" pitchFamily="34" charset="0"/>
              </a:rPr>
              <a:t>Conclusion</a:t>
            </a:r>
            <a:endParaRPr lang="id-ID" sz="32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DA24AAF8-4463-C429-8752-37274FAA85AA}"/>
              </a:ext>
            </a:extLst>
          </p:cNvPr>
          <p:cNvSpPr>
            <a:spLocks noGrp="1" noRot="1" noMove="1" noResize="1" noEditPoints="1" noAdjustHandles="1" noChangeArrowheads="1" noChangeShapeType="1"/>
          </p:cNvSpPr>
          <p:nvPr>
            <p:ph idx="1"/>
          </p:nvPr>
        </p:nvSpPr>
        <p:spPr>
          <a:xfrm>
            <a:off x="1774825" y="1705757"/>
            <a:ext cx="9218048" cy="3865159"/>
          </a:xfrm>
        </p:spPr>
        <p:txBody>
          <a:bodyPr vert="horz" lIns="91440" tIns="45720" rIns="91440" bIns="45720" rtlCol="0" anchor="t">
            <a:normAutofit fontScale="70000" lnSpcReduction="20000"/>
          </a:bodyPr>
          <a:lstStyle/>
          <a:p>
            <a:pPr>
              <a:lnSpc>
                <a:spcPct val="120000"/>
              </a:lnSpc>
            </a:pPr>
            <a:r>
              <a:rPr lang="en-US" sz="2000" b="1" dirty="0">
                <a:cs typeface="Calibri"/>
              </a:rPr>
              <a:t>Culture and modernization in TL</a:t>
            </a:r>
            <a:endParaRPr lang="en-US" sz="2000" b="1" dirty="0"/>
          </a:p>
          <a:p>
            <a:pPr marL="0" indent="0" algn="just">
              <a:lnSpc>
                <a:spcPct val="120000"/>
              </a:lnSpc>
              <a:buNone/>
            </a:pPr>
            <a:r>
              <a:rPr lang="en-US" sz="2000" dirty="0"/>
              <a:t>The arrangement of houses in TL is a manifestation of Madura culture and philosophy, embodied in building regulations and maintaining sustainability, both environmentally and culturally. This is why modernization to date has only affected the material aspects and components, without altering the layout and the appearance of architectural elements.</a:t>
            </a:r>
            <a:endParaRPr lang="en-US" dirty="0">
              <a:cs typeface="Calibri" panose="020F0502020204030204"/>
            </a:endParaRPr>
          </a:p>
          <a:p>
            <a:pPr>
              <a:lnSpc>
                <a:spcPct val="120000"/>
              </a:lnSpc>
            </a:pPr>
            <a:r>
              <a:rPr lang="en-US" sz="2000" b="1" dirty="0">
                <a:cs typeface="Calibri"/>
              </a:rPr>
              <a:t>TL's space and user activities</a:t>
            </a:r>
          </a:p>
          <a:p>
            <a:pPr marL="0" indent="0" algn="just">
              <a:lnSpc>
                <a:spcPct val="120000"/>
              </a:lnSpc>
              <a:buNone/>
            </a:pPr>
            <a:r>
              <a:rPr lang="en-US" sz="2000" dirty="0"/>
              <a:t>From the confirmation obtained through interviews with the occupants, they feel that the terrace space is the most thermally comfortable and supports social interaction among each other. As a result, most activities from morning to evening take place on the terrace around the inner court, or in front of the building.</a:t>
            </a:r>
            <a:endParaRPr lang="en-US" sz="2000" dirty="0">
              <a:ea typeface="Calibri"/>
              <a:cs typeface="Calibri"/>
            </a:endParaRPr>
          </a:p>
          <a:p>
            <a:pPr>
              <a:lnSpc>
                <a:spcPct val="120000"/>
              </a:lnSpc>
            </a:pPr>
            <a:r>
              <a:rPr lang="en-US" sz="2000" b="1" dirty="0">
                <a:cs typeface="Calibri" panose="020F0502020204030204"/>
              </a:rPr>
              <a:t>The layout of TL</a:t>
            </a:r>
          </a:p>
          <a:p>
            <a:pPr marL="0" indent="0" algn="just">
              <a:lnSpc>
                <a:spcPct val="120000"/>
              </a:lnSpc>
              <a:buNone/>
            </a:pPr>
            <a:r>
              <a:rPr lang="en-US" sz="2000" dirty="0"/>
              <a:t>The layout of the buildings, with separate structures and an open area in the center, allows air to flow through the spaces. This design helps create a comfortable microclimate, making it more bearable even during the typically hot weather in Madura.</a:t>
            </a:r>
            <a:endParaRPr lang="en-US" sz="2000" dirty="0">
              <a:ea typeface="Calibri"/>
              <a:cs typeface="Calibri"/>
            </a:endParaRPr>
          </a:p>
        </p:txBody>
      </p:sp>
      <p:grpSp>
        <p:nvGrpSpPr>
          <p:cNvPr id="10" name="Group 9">
            <a:extLst>
              <a:ext uri="{FF2B5EF4-FFF2-40B4-BE49-F238E27FC236}">
                <a16:creationId xmlns:a16="http://schemas.microsoft.com/office/drawing/2014/main" id="{F326F74C-D71C-452B-C371-65E310EF7B88}"/>
              </a:ext>
            </a:extLst>
          </p:cNvPr>
          <p:cNvGrpSpPr>
            <a:grpSpLocks noGrp="1" noUngrp="1" noRot="1" noMove="1" noResize="1"/>
          </p:cNvGrpSpPr>
          <p:nvPr/>
        </p:nvGrpSpPr>
        <p:grpSpPr>
          <a:xfrm>
            <a:off x="247003" y="5322299"/>
            <a:ext cx="11944996" cy="1535701"/>
            <a:chOff x="247003" y="5322299"/>
            <a:chExt cx="11944996" cy="1535701"/>
          </a:xfrm>
        </p:grpSpPr>
        <p:sp>
          <p:nvSpPr>
            <p:cNvPr id="9" name="Rectangle 8">
              <a:extLst>
                <a:ext uri="{FF2B5EF4-FFF2-40B4-BE49-F238E27FC236}">
                  <a16:creationId xmlns:a16="http://schemas.microsoft.com/office/drawing/2014/main" id="{85D24ECE-C403-ABED-8BD5-B8679CAAE399}"/>
                </a:ext>
              </a:extLst>
            </p:cNvPr>
            <p:cNvSpPr>
              <a:spLocks noGrp="1" noRot="1" noMove="1" noResize="1" noEditPoints="1" noAdjustHandles="1" noChangeArrowheads="1" noChangeShapeType="1"/>
            </p:cNvSpPr>
            <p:nvPr/>
          </p:nvSpPr>
          <p:spPr>
            <a:xfrm>
              <a:off x="1774824" y="5949950"/>
              <a:ext cx="10417175" cy="908050"/>
            </a:xfrm>
            <a:prstGeom prst="rect">
              <a:avLst/>
            </a:prstGeom>
            <a:gradFill flip="none" rotWithShape="1">
              <a:gsLst>
                <a:gs pos="66000">
                  <a:srgbClr val="A1D8D7"/>
                </a:gs>
                <a:gs pos="0">
                  <a:srgbClr val="1CA19D"/>
                </a:gs>
                <a:gs pos="100000">
                  <a:schemeClr val="bg1"/>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dirty="0"/>
            </a:p>
          </p:txBody>
        </p:sp>
        <p:pic>
          <p:nvPicPr>
            <p:cNvPr id="4" name="Picture 3" descr="A logo with text and numbers&#10;&#10;Description automatically generated with medium confidence">
              <a:extLst>
                <a:ext uri="{FF2B5EF4-FFF2-40B4-BE49-F238E27FC236}">
                  <a16:creationId xmlns:a16="http://schemas.microsoft.com/office/drawing/2014/main" id="{AE9A80AC-66E0-7DA7-88CB-22FEF97571DB}"/>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247003" y="5322299"/>
              <a:ext cx="1370392" cy="1238645"/>
            </a:xfrm>
            <a:prstGeom prst="rect">
              <a:avLst/>
            </a:prstGeom>
          </p:spPr>
        </p:pic>
      </p:grpSp>
      <p:pic>
        <p:nvPicPr>
          <p:cNvPr id="11" name="Picture 2" descr="A blue and black logo&#10;&#10;Description automatically generated">
            <a:extLst>
              <a:ext uri="{FF2B5EF4-FFF2-40B4-BE49-F238E27FC236}">
                <a16:creationId xmlns:a16="http://schemas.microsoft.com/office/drawing/2014/main" id="{3ADDDA89-98B2-BCE3-1C19-8D61EB924A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634" y="110166"/>
            <a:ext cx="1246757" cy="800290"/>
          </a:xfrm>
          <a:prstGeom prst="rect">
            <a:avLst/>
          </a:prstGeom>
        </p:spPr>
      </p:pic>
      <p:sp>
        <p:nvSpPr>
          <p:cNvPr id="13" name="TextBox 4">
            <a:extLst>
              <a:ext uri="{FF2B5EF4-FFF2-40B4-BE49-F238E27FC236}">
                <a16:creationId xmlns:a16="http://schemas.microsoft.com/office/drawing/2014/main" id="{04A5F2E1-3895-5842-8707-623A15318890}"/>
              </a:ext>
            </a:extLst>
          </p:cNvPr>
          <p:cNvSpPr txBox="1"/>
          <p:nvPr/>
        </p:nvSpPr>
        <p:spPr>
          <a:xfrm>
            <a:off x="4044127" y="6283945"/>
            <a:ext cx="7812911" cy="276999"/>
          </a:xfrm>
          <a:prstGeom prst="rect">
            <a:avLst/>
          </a:prstGeom>
          <a:noFill/>
        </p:spPr>
        <p:txBody>
          <a:bodyPr wrap="square" lIns="91440" tIns="45720" rIns="91440" bIns="45720" rtlCol="0" anchor="t">
            <a:spAutoFit/>
          </a:bodyPr>
          <a:lstStyle/>
          <a:p>
            <a:pPr algn="r"/>
            <a:r>
              <a:rPr lang="id-ID" sz="1200" b="1" err="1">
                <a:solidFill>
                  <a:schemeClr val="bg1"/>
                </a:solidFill>
              </a:rPr>
              <a:t>Adapting</a:t>
            </a:r>
            <a:r>
              <a:rPr lang="id-ID" sz="1200" b="1">
                <a:solidFill>
                  <a:schemeClr val="bg1"/>
                </a:solidFill>
              </a:rPr>
              <a:t> </a:t>
            </a:r>
            <a:r>
              <a:rPr lang="id-ID" sz="1200" b="1" err="1">
                <a:solidFill>
                  <a:schemeClr val="bg1"/>
                </a:solidFill>
              </a:rPr>
              <a:t>Modernization</a:t>
            </a:r>
            <a:r>
              <a:rPr lang="id-ID" sz="1200" b="1">
                <a:solidFill>
                  <a:schemeClr val="bg1"/>
                </a:solidFill>
              </a:rPr>
              <a:t> in </a:t>
            </a:r>
            <a:r>
              <a:rPr lang="id-ID" sz="1200" b="1" err="1">
                <a:solidFill>
                  <a:schemeClr val="bg1"/>
                </a:solidFill>
              </a:rPr>
              <a:t>Traditional</a:t>
            </a:r>
            <a:r>
              <a:rPr lang="id-ID" sz="1200" b="1">
                <a:solidFill>
                  <a:schemeClr val="bg1"/>
                </a:solidFill>
              </a:rPr>
              <a:t> </a:t>
            </a:r>
            <a:r>
              <a:rPr lang="id-ID" sz="1200" b="1" err="1">
                <a:solidFill>
                  <a:schemeClr val="bg1"/>
                </a:solidFill>
              </a:rPr>
              <a:t>Architecture</a:t>
            </a:r>
            <a:r>
              <a:rPr lang="id-ID" sz="1200" b="1">
                <a:solidFill>
                  <a:schemeClr val="bg1"/>
                </a:solidFill>
              </a:rPr>
              <a:t> </a:t>
            </a:r>
            <a:r>
              <a:rPr lang="id-ID" sz="1200">
                <a:solidFill>
                  <a:schemeClr val="bg1"/>
                </a:solidFill>
              </a:rPr>
              <a:t>| Didit Novianto</a:t>
            </a:r>
            <a:endParaRPr lang="en-US" sz="1200">
              <a:solidFill>
                <a:schemeClr val="bg1"/>
              </a:solidFill>
              <a:cs typeface="Calibri"/>
            </a:endParaRPr>
          </a:p>
        </p:txBody>
      </p:sp>
    </p:spTree>
    <p:extLst>
      <p:ext uri="{BB962C8B-B14F-4D97-AF65-F5344CB8AC3E}">
        <p14:creationId xmlns:p14="http://schemas.microsoft.com/office/powerpoint/2010/main" val="4089418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86BC9-C716-11F5-F70B-DF964AF9CCF1}"/>
              </a:ext>
            </a:extLst>
          </p:cNvPr>
          <p:cNvSpPr>
            <a:spLocks noGrp="1" noRot="1" noMove="1" noResize="1" noEditPoints="1" noAdjustHandles="1" noChangeArrowheads="1" noChangeShapeType="1"/>
          </p:cNvSpPr>
          <p:nvPr>
            <p:ph type="title"/>
          </p:nvPr>
        </p:nvSpPr>
        <p:spPr>
          <a:xfrm>
            <a:off x="695325" y="705417"/>
            <a:ext cx="10658473" cy="1000340"/>
          </a:xfrm>
        </p:spPr>
        <p:txBody>
          <a:bodyPr>
            <a:normAutofit/>
          </a:bodyPr>
          <a:lstStyle/>
          <a:p>
            <a:r>
              <a:rPr lang="id-ID" sz="3200" b="1" dirty="0" err="1">
                <a:latin typeface="Arial"/>
                <a:cs typeface="Arial"/>
              </a:rPr>
              <a:t>References</a:t>
            </a:r>
            <a:endParaRPr lang="id-ID" sz="32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DA24AAF8-4463-C429-8752-37274FAA85AA}"/>
              </a:ext>
            </a:extLst>
          </p:cNvPr>
          <p:cNvSpPr>
            <a:spLocks noGrp="1" noRot="1" noMove="1" noResize="1" noEditPoints="1" noAdjustHandles="1" noChangeArrowheads="1" noChangeShapeType="1"/>
          </p:cNvSpPr>
          <p:nvPr>
            <p:ph idx="1"/>
          </p:nvPr>
        </p:nvSpPr>
        <p:spPr>
          <a:xfrm>
            <a:off x="1774825" y="1705757"/>
            <a:ext cx="9218048" cy="3865159"/>
          </a:xfrm>
        </p:spPr>
        <p:txBody>
          <a:bodyPr vert="horz" lIns="91440" tIns="45720" rIns="91440" bIns="45720" rtlCol="0" anchor="t">
            <a:normAutofit fontScale="55000" lnSpcReduction="20000"/>
          </a:bodyPr>
          <a:lstStyle/>
          <a:p>
            <a:pPr marL="400050" indent="-400050" algn="just">
              <a:lnSpc>
                <a:spcPct val="120000"/>
              </a:lnSpc>
              <a:buNone/>
            </a:pPr>
            <a:r>
              <a:rPr lang="en-US" sz="2000" dirty="0"/>
              <a:t>[1] M. Mansur, “Wisdom In Approaching Nature And Tourists In The </a:t>
            </a:r>
            <a:r>
              <a:rPr lang="en-US" sz="2000" dirty="0" err="1"/>
              <a:t>Tanean</a:t>
            </a:r>
            <a:r>
              <a:rPr lang="en-US" sz="2000" dirty="0"/>
              <a:t> </a:t>
            </a:r>
            <a:r>
              <a:rPr lang="en-US" sz="2000" dirty="0" err="1"/>
              <a:t>Lanjhang</a:t>
            </a:r>
            <a:r>
              <a:rPr lang="en-US" sz="2000" dirty="0"/>
              <a:t> Madura Ecosystem,” Center for Open Science, 2021.</a:t>
            </a:r>
            <a:endParaRPr lang="id-ID" dirty="0">
              <a:cs typeface="Calibri" panose="020F0502020204030204"/>
            </a:endParaRPr>
          </a:p>
          <a:p>
            <a:pPr marL="400050" indent="-400050" algn="just">
              <a:lnSpc>
                <a:spcPct val="120000"/>
              </a:lnSpc>
              <a:buNone/>
            </a:pPr>
            <a:r>
              <a:rPr lang="en-US" sz="2000" dirty="0"/>
              <a:t>[2] L. </a:t>
            </a:r>
            <a:r>
              <a:rPr lang="en-US" sz="2000" dirty="0" err="1"/>
              <a:t>Tulistyantoro</a:t>
            </a:r>
            <a:r>
              <a:rPr lang="en-US" sz="2000" dirty="0"/>
              <a:t>, “</a:t>
            </a:r>
            <a:r>
              <a:rPr lang="en-US" sz="2000" dirty="0" err="1"/>
              <a:t>Makna</a:t>
            </a:r>
            <a:r>
              <a:rPr lang="en-US" sz="2000" dirty="0"/>
              <a:t> Ruang Pada </a:t>
            </a:r>
            <a:r>
              <a:rPr lang="en-US" sz="2000" dirty="0" err="1"/>
              <a:t>Tanean</a:t>
            </a:r>
            <a:r>
              <a:rPr lang="en-US" sz="2000" dirty="0"/>
              <a:t> </a:t>
            </a:r>
            <a:r>
              <a:rPr lang="en-US" sz="2000" dirty="0" err="1"/>
              <a:t>Lanjang</a:t>
            </a:r>
            <a:r>
              <a:rPr lang="en-US" sz="2000" dirty="0"/>
              <a:t> Di Madura,” </a:t>
            </a:r>
            <a:r>
              <a:rPr lang="en-US" sz="2000" dirty="0" err="1"/>
              <a:t>Dimensi</a:t>
            </a:r>
            <a:r>
              <a:rPr lang="en-US" sz="2000" dirty="0"/>
              <a:t> Interior, vol. 3, no. 2, 2005.</a:t>
            </a:r>
            <a:endParaRPr lang="en-US" sz="2000" dirty="0">
              <a:ea typeface="Calibri" panose="020F0502020204030204"/>
              <a:cs typeface="Calibri" panose="020F0502020204030204"/>
            </a:endParaRPr>
          </a:p>
          <a:p>
            <a:pPr marL="400050" indent="-400050" algn="just">
              <a:lnSpc>
                <a:spcPct val="120000"/>
              </a:lnSpc>
              <a:buNone/>
            </a:pPr>
            <a:r>
              <a:rPr lang="en-US" sz="2000" dirty="0"/>
              <a:t>[3] M. Mansur, R. Muhtadi, K. Kamali, and A. </a:t>
            </a:r>
            <a:r>
              <a:rPr lang="en-US" sz="2000" dirty="0" err="1"/>
              <a:t>Rofiki</a:t>
            </a:r>
            <a:r>
              <a:rPr lang="en-US" sz="2000" dirty="0"/>
              <a:t>, “Model Local Culture Tourism </a:t>
            </a:r>
            <a:r>
              <a:rPr lang="en-US" sz="2000" dirty="0" err="1"/>
              <a:t>Berbasis</a:t>
            </a:r>
            <a:r>
              <a:rPr lang="en-US" sz="2000" dirty="0"/>
              <a:t> </a:t>
            </a:r>
            <a:r>
              <a:rPr lang="en-US" sz="2000" dirty="0" err="1"/>
              <a:t>Tanean</a:t>
            </a:r>
            <a:r>
              <a:rPr lang="en-US" sz="2000" dirty="0"/>
              <a:t> </a:t>
            </a:r>
            <a:r>
              <a:rPr lang="en-US" sz="2000" dirty="0" err="1"/>
              <a:t>Lanjhang</a:t>
            </a:r>
            <a:r>
              <a:rPr lang="en-US" sz="2000" dirty="0"/>
              <a:t> Desa </a:t>
            </a:r>
            <a:r>
              <a:rPr lang="en-US" sz="2000" dirty="0" err="1"/>
              <a:t>Larangan</a:t>
            </a:r>
            <a:r>
              <a:rPr lang="en-US" sz="2000" dirty="0"/>
              <a:t> Luar Pamekasan,” PROFIT: </a:t>
            </a:r>
            <a:r>
              <a:rPr lang="en-US" sz="2000" dirty="0" err="1"/>
              <a:t>Jurnal</a:t>
            </a:r>
            <a:r>
              <a:rPr lang="en-US" sz="2000" dirty="0"/>
              <a:t> Kajian Ekonomi dan </a:t>
            </a:r>
            <a:r>
              <a:rPr lang="en-US" sz="2000" dirty="0" err="1"/>
              <a:t>Perbankan</a:t>
            </a:r>
            <a:r>
              <a:rPr lang="en-US" sz="2000" dirty="0"/>
              <a:t> Syariah, vol. 4, no. 2, pp. 17–40, 2020.</a:t>
            </a:r>
            <a:endParaRPr lang="en-US" sz="2000" dirty="0">
              <a:ea typeface="Calibri"/>
              <a:cs typeface="Calibri"/>
            </a:endParaRPr>
          </a:p>
          <a:p>
            <a:pPr marL="400050" indent="-400050" algn="just">
              <a:lnSpc>
                <a:spcPct val="120000"/>
              </a:lnSpc>
              <a:buNone/>
            </a:pPr>
            <a:r>
              <a:rPr lang="en-US" sz="2000" dirty="0"/>
              <a:t>[4] P. </a:t>
            </a:r>
            <a:r>
              <a:rPr lang="en-US" sz="2000" dirty="0" err="1"/>
              <a:t>Rumawan</a:t>
            </a:r>
            <a:r>
              <a:rPr lang="en-US" sz="2000" dirty="0"/>
              <a:t> Salain, “BERKAH DAN TANTANGAN ARSITEKTUR NUSANTARA DI ERA MODERN,” 2017.</a:t>
            </a:r>
            <a:endParaRPr lang="en-US" sz="2000" dirty="0">
              <a:ea typeface="Calibri" panose="020F0502020204030204"/>
              <a:cs typeface="Calibri" panose="020F0502020204030204"/>
            </a:endParaRPr>
          </a:p>
          <a:p>
            <a:pPr marL="400050" indent="-400050" algn="just">
              <a:lnSpc>
                <a:spcPct val="120000"/>
              </a:lnSpc>
              <a:buNone/>
            </a:pPr>
            <a:r>
              <a:rPr lang="en-US" sz="2000" dirty="0"/>
              <a:t>[5] F. I. </a:t>
            </a:r>
            <a:r>
              <a:rPr lang="en-US" sz="2000" dirty="0" err="1"/>
              <a:t>Habiby</a:t>
            </a:r>
            <a:r>
              <a:rPr lang="en-US" sz="2000" dirty="0"/>
              <a:t>, “DAMPAK PEMBANGUNAN JEMBATAN SURAMADU TERHADAP PENGEMBANGAN WILAYAH KABUPATEN BANGKALAN DITINJAU DARI TEORI HARROD-DOMAR DENGAN TEORI LOKASI WEBER,” </a:t>
            </a:r>
            <a:r>
              <a:rPr lang="en-US" sz="2000" dirty="0" err="1"/>
              <a:t>Geografi</a:t>
            </a:r>
            <a:r>
              <a:rPr lang="en-US" sz="2000" dirty="0"/>
              <a:t> dan </a:t>
            </a:r>
            <a:r>
              <a:rPr lang="en-US" sz="2000" dirty="0" err="1"/>
              <a:t>Pengajarannya</a:t>
            </a:r>
            <a:r>
              <a:rPr lang="en-US" sz="2000" dirty="0"/>
              <a:t>, vol. XVIII, 2020.</a:t>
            </a:r>
            <a:endParaRPr lang="en-US" sz="2000" dirty="0">
              <a:ea typeface="Calibri" panose="020F0502020204030204"/>
              <a:cs typeface="Calibri" panose="020F0502020204030204"/>
            </a:endParaRPr>
          </a:p>
          <a:p>
            <a:pPr marL="400050" indent="-400050" algn="just">
              <a:lnSpc>
                <a:spcPct val="120000"/>
              </a:lnSpc>
              <a:buNone/>
            </a:pPr>
            <a:r>
              <a:rPr lang="en-US" sz="2000" dirty="0"/>
              <a:t>[6] N. Sa’adah, “ANALISIS DETERMINAN PEMBANGUNAN SUMBER DAYA MANUSIA DI PULAU MADURA PASCA PEMBANGUNAN JEMBATAN SURAMADU,” Journal of Development Economic and Social Studies, vol. 1, no. 1, 2022. </a:t>
            </a:r>
            <a:endParaRPr lang="en-US" sz="2000" dirty="0">
              <a:cs typeface="Calibri" panose="020F0502020204030204"/>
            </a:endParaRPr>
          </a:p>
          <a:p>
            <a:pPr marL="400050" indent="-400050" algn="just">
              <a:lnSpc>
                <a:spcPct val="120000"/>
              </a:lnSpc>
              <a:buNone/>
            </a:pPr>
            <a:r>
              <a:rPr lang="en-US" sz="2000" dirty="0">
                <a:ea typeface="Calibri"/>
                <a:cs typeface="Calibri"/>
              </a:rPr>
              <a:t>[7] Novianto, Didit, </a:t>
            </a:r>
            <a:r>
              <a:rPr lang="en-US" sz="2000" dirty="0" err="1">
                <a:ea typeface="Calibri"/>
                <a:cs typeface="Calibri"/>
              </a:rPr>
              <a:t>Rusyda</a:t>
            </a:r>
            <a:r>
              <a:rPr lang="en-US" sz="2000" dirty="0">
                <a:ea typeface="Calibri"/>
                <a:cs typeface="Calibri"/>
              </a:rPr>
              <a:t> </a:t>
            </a:r>
            <a:r>
              <a:rPr lang="en-US" sz="2000" dirty="0" err="1">
                <a:ea typeface="Calibri"/>
                <a:cs typeface="Calibri"/>
              </a:rPr>
              <a:t>Tamma</a:t>
            </a:r>
            <a:r>
              <a:rPr lang="en-US" sz="2000" dirty="0">
                <a:ea typeface="Calibri"/>
                <a:cs typeface="Calibri"/>
              </a:rPr>
              <a:t> </a:t>
            </a:r>
            <a:r>
              <a:rPr lang="en-US" sz="2000" dirty="0" err="1">
                <a:ea typeface="Calibri"/>
                <a:cs typeface="Calibri"/>
              </a:rPr>
              <a:t>Hidayat</a:t>
            </a:r>
            <a:r>
              <a:rPr lang="en-US" sz="2000" dirty="0">
                <a:ea typeface="Calibri"/>
                <a:cs typeface="Calibri"/>
              </a:rPr>
              <a:t>, and </a:t>
            </a:r>
            <a:r>
              <a:rPr lang="en-US" sz="2000" dirty="0" err="1">
                <a:ea typeface="Calibri"/>
                <a:cs typeface="Calibri"/>
              </a:rPr>
              <a:t>Syafa</a:t>
            </a:r>
            <a:r>
              <a:rPr lang="en-US" sz="2000" dirty="0">
                <a:ea typeface="Calibri"/>
                <a:cs typeface="Calibri"/>
              </a:rPr>
              <a:t> Ailsa Dewi </a:t>
            </a:r>
            <a:r>
              <a:rPr lang="en-US" sz="2000" dirty="0" err="1">
                <a:ea typeface="Calibri"/>
                <a:cs typeface="Calibri"/>
              </a:rPr>
              <a:t>Bhanuwati</a:t>
            </a:r>
            <a:r>
              <a:rPr lang="en-US" sz="2000" dirty="0">
                <a:ea typeface="Calibri"/>
                <a:cs typeface="Calibri"/>
              </a:rPr>
              <a:t>. "</a:t>
            </a:r>
            <a:r>
              <a:rPr lang="en-US" sz="2000" dirty="0" err="1">
                <a:ea typeface="Calibri"/>
                <a:cs typeface="Calibri"/>
              </a:rPr>
              <a:t>Pemetaan</a:t>
            </a:r>
            <a:r>
              <a:rPr lang="en-US" sz="2000" dirty="0">
                <a:ea typeface="Calibri"/>
                <a:cs typeface="Calibri"/>
              </a:rPr>
              <a:t> Arsitektur </a:t>
            </a:r>
            <a:r>
              <a:rPr lang="en-US" sz="2000" dirty="0" err="1">
                <a:ea typeface="Calibri"/>
                <a:cs typeface="Calibri"/>
              </a:rPr>
              <a:t>Tradisional</a:t>
            </a:r>
            <a:r>
              <a:rPr lang="en-US" sz="2000" dirty="0">
                <a:ea typeface="Calibri"/>
                <a:cs typeface="Calibri"/>
              </a:rPr>
              <a:t> </a:t>
            </a:r>
            <a:r>
              <a:rPr lang="en-US" sz="2000" dirty="0" err="1">
                <a:ea typeface="Calibri"/>
                <a:cs typeface="Calibri"/>
              </a:rPr>
              <a:t>Taneyan</a:t>
            </a:r>
            <a:r>
              <a:rPr lang="en-US" sz="2000" dirty="0">
                <a:ea typeface="Calibri"/>
                <a:cs typeface="Calibri"/>
              </a:rPr>
              <a:t> </a:t>
            </a:r>
            <a:r>
              <a:rPr lang="en-US" sz="2000" dirty="0" err="1">
                <a:ea typeface="Calibri"/>
                <a:cs typeface="Calibri"/>
              </a:rPr>
              <a:t>Lanjhang</a:t>
            </a:r>
            <a:r>
              <a:rPr lang="en-US" sz="2000" dirty="0">
                <a:ea typeface="Calibri"/>
                <a:cs typeface="Calibri"/>
              </a:rPr>
              <a:t> Madura: </a:t>
            </a:r>
            <a:r>
              <a:rPr lang="en-US" sz="2000" dirty="0" err="1">
                <a:ea typeface="Calibri"/>
                <a:cs typeface="Calibri"/>
              </a:rPr>
              <a:t>Studi</a:t>
            </a:r>
            <a:r>
              <a:rPr lang="en-US" sz="2000" dirty="0">
                <a:ea typeface="Calibri"/>
                <a:cs typeface="Calibri"/>
              </a:rPr>
              <a:t> </a:t>
            </a:r>
            <a:r>
              <a:rPr lang="en-US" sz="2000" dirty="0" err="1">
                <a:ea typeface="Calibri"/>
                <a:cs typeface="Calibri"/>
              </a:rPr>
              <a:t>Kasus</a:t>
            </a:r>
            <a:r>
              <a:rPr lang="en-US" sz="2000" dirty="0">
                <a:ea typeface="Calibri"/>
                <a:cs typeface="Calibri"/>
              </a:rPr>
              <a:t> </a:t>
            </a:r>
            <a:r>
              <a:rPr lang="en-US" sz="2000" dirty="0" err="1">
                <a:ea typeface="Calibri"/>
                <a:cs typeface="Calibri"/>
              </a:rPr>
              <a:t>Desa</a:t>
            </a:r>
            <a:r>
              <a:rPr lang="en-US" sz="2000" dirty="0">
                <a:ea typeface="Calibri"/>
                <a:cs typeface="Calibri"/>
              </a:rPr>
              <a:t> </a:t>
            </a:r>
            <a:r>
              <a:rPr lang="en-US" sz="2000" dirty="0" err="1">
                <a:ea typeface="Calibri"/>
                <a:cs typeface="Calibri"/>
              </a:rPr>
              <a:t>Alang-Alang</a:t>
            </a:r>
            <a:r>
              <a:rPr lang="en-US" sz="2000" dirty="0">
                <a:ea typeface="Calibri"/>
                <a:cs typeface="Calibri"/>
              </a:rPr>
              <a:t>, </a:t>
            </a:r>
            <a:r>
              <a:rPr lang="en-US" sz="2000" dirty="0" err="1">
                <a:ea typeface="Calibri"/>
                <a:cs typeface="Calibri"/>
              </a:rPr>
              <a:t>Kecamatan</a:t>
            </a:r>
            <a:r>
              <a:rPr lang="en-US" sz="2000" dirty="0">
                <a:ea typeface="Calibri"/>
                <a:cs typeface="Calibri"/>
              </a:rPr>
              <a:t> </a:t>
            </a:r>
            <a:r>
              <a:rPr lang="en-US" sz="2000" dirty="0" err="1">
                <a:ea typeface="Calibri"/>
                <a:cs typeface="Calibri"/>
              </a:rPr>
              <a:t>Tragah</a:t>
            </a:r>
            <a:r>
              <a:rPr lang="en-US" sz="2000" dirty="0">
                <a:ea typeface="Calibri"/>
                <a:cs typeface="Calibri"/>
              </a:rPr>
              <a:t>." </a:t>
            </a:r>
            <a:r>
              <a:rPr lang="en-US" sz="2000" dirty="0" err="1">
                <a:ea typeface="Calibri"/>
                <a:cs typeface="Calibri"/>
              </a:rPr>
              <a:t>Sewagati</a:t>
            </a:r>
            <a:r>
              <a:rPr lang="en-US" sz="2000" dirty="0">
                <a:ea typeface="Calibri"/>
                <a:cs typeface="Calibri"/>
              </a:rPr>
              <a:t> 8, no. 2, 2024.</a:t>
            </a:r>
          </a:p>
          <a:p>
            <a:pPr marL="0" indent="0" algn="just">
              <a:lnSpc>
                <a:spcPct val="120000"/>
              </a:lnSpc>
              <a:spcBef>
                <a:spcPts val="600"/>
              </a:spcBef>
              <a:buNone/>
            </a:pPr>
            <a:endParaRPr lang="en-GB" altLang="ja-JP" sz="1800" b="1"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endParaRPr>
          </a:p>
          <a:p>
            <a:pPr marL="0" indent="0" algn="just">
              <a:lnSpc>
                <a:spcPct val="120000"/>
              </a:lnSpc>
              <a:spcBef>
                <a:spcPts val="600"/>
              </a:spcBef>
              <a:buNone/>
            </a:pPr>
            <a:r>
              <a:rPr lang="en-GB" altLang="ja-JP" sz="2100" b="1" dirty="0">
                <a:solidFill>
                  <a:srgbClr val="000000"/>
                </a:solidFill>
                <a:effectLst/>
                <a:ea typeface="ＭＳ 明朝" panose="02020609040205080304" pitchFamily="17" charset="-128"/>
                <a:cs typeface="Times New Roman" panose="02020603050405020304" pitchFamily="18" charset="0"/>
              </a:rPr>
              <a:t>Acknowledgments</a:t>
            </a:r>
            <a:endParaRPr lang="ja-JP" altLang="ja-JP" sz="2000" dirty="0">
              <a:solidFill>
                <a:srgbClr val="000000"/>
              </a:solidFill>
              <a:effectLst/>
              <a:ea typeface="ＭＳ 明朝" panose="02020609040205080304" pitchFamily="17" charset="-128"/>
              <a:cs typeface="Times New Roman" panose="02020603050405020304" pitchFamily="18" charset="0"/>
            </a:endParaRPr>
          </a:p>
          <a:p>
            <a:pPr marL="0" indent="0" algn="just">
              <a:lnSpc>
                <a:spcPct val="120000"/>
              </a:lnSpc>
              <a:buNone/>
            </a:pPr>
            <a:r>
              <a:rPr lang="en-GB" altLang="ja-JP" sz="2200" dirty="0">
                <a:solidFill>
                  <a:srgbClr val="000000"/>
                </a:solidFill>
                <a:effectLst/>
                <a:ea typeface="ＭＳ 明朝" panose="02020609040205080304" pitchFamily="17" charset="-128"/>
                <a:cs typeface="Times New Roman" panose="02020603050405020304" pitchFamily="18" charset="0"/>
              </a:rPr>
              <a:t>Authors wishing to acknowledge assistance or encouragement from colleagues, special work by technical staff and financial support from the Directorate of Research and Community Services (DRPM) of the </a:t>
            </a:r>
            <a:r>
              <a:rPr lang="en-GB" altLang="ja-JP" sz="2200" dirty="0" err="1">
                <a:solidFill>
                  <a:srgbClr val="000000"/>
                </a:solidFill>
                <a:effectLst/>
                <a:ea typeface="ＭＳ 明朝" panose="02020609040205080304" pitchFamily="17" charset="-128"/>
                <a:cs typeface="Times New Roman" panose="02020603050405020304" pitchFamily="18" charset="0"/>
              </a:rPr>
              <a:t>Institut</a:t>
            </a:r>
            <a:r>
              <a:rPr lang="en-GB" altLang="ja-JP" sz="2200" dirty="0">
                <a:solidFill>
                  <a:srgbClr val="000000"/>
                </a:solidFill>
                <a:effectLst/>
                <a:ea typeface="ＭＳ 明朝" panose="02020609040205080304" pitchFamily="17" charset="-128"/>
                <a:cs typeface="Times New Roman" panose="02020603050405020304" pitchFamily="18" charset="0"/>
              </a:rPr>
              <a:t> </a:t>
            </a:r>
            <a:r>
              <a:rPr lang="en-GB" altLang="ja-JP" sz="2200" dirty="0" err="1">
                <a:solidFill>
                  <a:srgbClr val="000000"/>
                </a:solidFill>
                <a:effectLst/>
                <a:ea typeface="ＭＳ 明朝" panose="02020609040205080304" pitchFamily="17" charset="-128"/>
                <a:cs typeface="Times New Roman" panose="02020603050405020304" pitchFamily="18" charset="0"/>
              </a:rPr>
              <a:t>Teknologi</a:t>
            </a:r>
            <a:r>
              <a:rPr lang="en-GB" altLang="ja-JP" sz="2200" dirty="0">
                <a:solidFill>
                  <a:srgbClr val="000000"/>
                </a:solidFill>
                <a:effectLst/>
                <a:ea typeface="ＭＳ 明朝" panose="02020609040205080304" pitchFamily="17" charset="-128"/>
                <a:cs typeface="Times New Roman" panose="02020603050405020304" pitchFamily="18" charset="0"/>
              </a:rPr>
              <a:t> </a:t>
            </a:r>
            <a:r>
              <a:rPr lang="en-GB" altLang="ja-JP" sz="2200" dirty="0" err="1">
                <a:solidFill>
                  <a:srgbClr val="000000"/>
                </a:solidFill>
                <a:effectLst/>
                <a:ea typeface="ＭＳ 明朝" panose="02020609040205080304" pitchFamily="17" charset="-128"/>
                <a:cs typeface="Times New Roman" panose="02020603050405020304" pitchFamily="18" charset="0"/>
              </a:rPr>
              <a:t>Sepuluh</a:t>
            </a:r>
            <a:r>
              <a:rPr lang="en-GB" altLang="ja-JP" sz="2200" dirty="0">
                <a:solidFill>
                  <a:srgbClr val="000000"/>
                </a:solidFill>
                <a:effectLst/>
                <a:ea typeface="ＭＳ 明朝" panose="02020609040205080304" pitchFamily="17" charset="-128"/>
                <a:cs typeface="Times New Roman" panose="02020603050405020304" pitchFamily="18" charset="0"/>
              </a:rPr>
              <a:t> </a:t>
            </a:r>
            <a:r>
              <a:rPr lang="en-GB" altLang="ja-JP" sz="2200" dirty="0" err="1">
                <a:solidFill>
                  <a:srgbClr val="000000"/>
                </a:solidFill>
                <a:effectLst/>
                <a:ea typeface="ＭＳ 明朝" panose="02020609040205080304" pitchFamily="17" charset="-128"/>
                <a:cs typeface="Times New Roman" panose="02020603050405020304" pitchFamily="18" charset="0"/>
              </a:rPr>
              <a:t>Nopember</a:t>
            </a:r>
            <a:r>
              <a:rPr lang="en-GB" altLang="ja-JP" sz="2200" dirty="0">
                <a:solidFill>
                  <a:srgbClr val="000000"/>
                </a:solidFill>
                <a:effectLst/>
                <a:ea typeface="ＭＳ 明朝" panose="02020609040205080304" pitchFamily="17" charset="-128"/>
                <a:cs typeface="Times New Roman" panose="02020603050405020304" pitchFamily="18" charset="0"/>
              </a:rPr>
              <a:t> (ITS) for financially supporting our research and community service activities through the grant number 1509/PKS/ITS/2023. This research also partly supported by WCP-like program 2023.</a:t>
            </a:r>
            <a:endParaRPr lang="ja-JP" altLang="ja-JP" sz="2200" dirty="0">
              <a:solidFill>
                <a:srgbClr val="000000"/>
              </a:solidFill>
              <a:effectLst/>
              <a:ea typeface="ＭＳ 明朝" panose="02020609040205080304" pitchFamily="17" charset="-128"/>
              <a:cs typeface="Times New Roman" panose="02020603050405020304" pitchFamily="18" charset="0"/>
            </a:endParaRPr>
          </a:p>
        </p:txBody>
      </p:sp>
      <p:grpSp>
        <p:nvGrpSpPr>
          <p:cNvPr id="10" name="Group 9">
            <a:extLst>
              <a:ext uri="{FF2B5EF4-FFF2-40B4-BE49-F238E27FC236}">
                <a16:creationId xmlns:a16="http://schemas.microsoft.com/office/drawing/2014/main" id="{F326F74C-D71C-452B-C371-65E310EF7B88}"/>
              </a:ext>
            </a:extLst>
          </p:cNvPr>
          <p:cNvGrpSpPr>
            <a:grpSpLocks noGrp="1" noUngrp="1" noRot="1" noMove="1" noResize="1"/>
          </p:cNvGrpSpPr>
          <p:nvPr/>
        </p:nvGrpSpPr>
        <p:grpSpPr>
          <a:xfrm>
            <a:off x="247003" y="5322299"/>
            <a:ext cx="11944996" cy="1535701"/>
            <a:chOff x="247003" y="5322299"/>
            <a:chExt cx="11944996" cy="1535701"/>
          </a:xfrm>
        </p:grpSpPr>
        <p:sp>
          <p:nvSpPr>
            <p:cNvPr id="9" name="Rectangle 8">
              <a:extLst>
                <a:ext uri="{FF2B5EF4-FFF2-40B4-BE49-F238E27FC236}">
                  <a16:creationId xmlns:a16="http://schemas.microsoft.com/office/drawing/2014/main" id="{85D24ECE-C403-ABED-8BD5-B8679CAAE399}"/>
                </a:ext>
              </a:extLst>
            </p:cNvPr>
            <p:cNvSpPr>
              <a:spLocks noGrp="1" noRot="1" noMove="1" noResize="1" noEditPoints="1" noAdjustHandles="1" noChangeArrowheads="1" noChangeShapeType="1"/>
            </p:cNvSpPr>
            <p:nvPr/>
          </p:nvSpPr>
          <p:spPr>
            <a:xfrm>
              <a:off x="1774824" y="5949950"/>
              <a:ext cx="10417175" cy="908050"/>
            </a:xfrm>
            <a:prstGeom prst="rect">
              <a:avLst/>
            </a:prstGeom>
            <a:gradFill flip="none" rotWithShape="1">
              <a:gsLst>
                <a:gs pos="66000">
                  <a:srgbClr val="A1D8D7"/>
                </a:gs>
                <a:gs pos="0">
                  <a:srgbClr val="1CA19D"/>
                </a:gs>
                <a:gs pos="100000">
                  <a:schemeClr val="bg1"/>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4" name="Picture 3" descr="A logo with text and numbers&#10;&#10;Description automatically generated with medium confidence">
              <a:extLst>
                <a:ext uri="{FF2B5EF4-FFF2-40B4-BE49-F238E27FC236}">
                  <a16:creationId xmlns:a16="http://schemas.microsoft.com/office/drawing/2014/main" id="{AE9A80AC-66E0-7DA7-88CB-22FEF97571DB}"/>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247003" y="5322299"/>
              <a:ext cx="1370392" cy="1238645"/>
            </a:xfrm>
            <a:prstGeom prst="rect">
              <a:avLst/>
            </a:prstGeom>
          </p:spPr>
        </p:pic>
      </p:grpSp>
      <p:pic>
        <p:nvPicPr>
          <p:cNvPr id="11" name="Picture 2" descr="A blue and black logo&#10;&#10;Description automatically generated">
            <a:extLst>
              <a:ext uri="{FF2B5EF4-FFF2-40B4-BE49-F238E27FC236}">
                <a16:creationId xmlns:a16="http://schemas.microsoft.com/office/drawing/2014/main" id="{74C6F068-11DE-8DB5-BA97-2119460067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634" y="110166"/>
            <a:ext cx="1246757" cy="800290"/>
          </a:xfrm>
          <a:prstGeom prst="rect">
            <a:avLst/>
          </a:prstGeom>
        </p:spPr>
      </p:pic>
      <p:sp>
        <p:nvSpPr>
          <p:cNvPr id="13" name="TextBox 4">
            <a:extLst>
              <a:ext uri="{FF2B5EF4-FFF2-40B4-BE49-F238E27FC236}">
                <a16:creationId xmlns:a16="http://schemas.microsoft.com/office/drawing/2014/main" id="{96DB2E78-1D5A-59FD-2D75-D7C23C44EDDA}"/>
              </a:ext>
            </a:extLst>
          </p:cNvPr>
          <p:cNvSpPr txBox="1"/>
          <p:nvPr/>
        </p:nvSpPr>
        <p:spPr>
          <a:xfrm>
            <a:off x="4044127" y="6283945"/>
            <a:ext cx="7812911" cy="276999"/>
          </a:xfrm>
          <a:prstGeom prst="rect">
            <a:avLst/>
          </a:prstGeom>
          <a:noFill/>
        </p:spPr>
        <p:txBody>
          <a:bodyPr wrap="square" lIns="91440" tIns="45720" rIns="91440" bIns="45720" rtlCol="0" anchor="t">
            <a:spAutoFit/>
          </a:bodyPr>
          <a:lstStyle/>
          <a:p>
            <a:pPr algn="r"/>
            <a:r>
              <a:rPr lang="id-ID" sz="1200" b="1" err="1">
                <a:solidFill>
                  <a:schemeClr val="bg1"/>
                </a:solidFill>
              </a:rPr>
              <a:t>Adapting</a:t>
            </a:r>
            <a:r>
              <a:rPr lang="id-ID" sz="1200" b="1">
                <a:solidFill>
                  <a:schemeClr val="bg1"/>
                </a:solidFill>
              </a:rPr>
              <a:t> </a:t>
            </a:r>
            <a:r>
              <a:rPr lang="id-ID" sz="1200" b="1" err="1">
                <a:solidFill>
                  <a:schemeClr val="bg1"/>
                </a:solidFill>
              </a:rPr>
              <a:t>Modernization</a:t>
            </a:r>
            <a:r>
              <a:rPr lang="id-ID" sz="1200" b="1">
                <a:solidFill>
                  <a:schemeClr val="bg1"/>
                </a:solidFill>
              </a:rPr>
              <a:t> in </a:t>
            </a:r>
            <a:r>
              <a:rPr lang="id-ID" sz="1200" b="1" err="1">
                <a:solidFill>
                  <a:schemeClr val="bg1"/>
                </a:solidFill>
              </a:rPr>
              <a:t>Traditional</a:t>
            </a:r>
            <a:r>
              <a:rPr lang="id-ID" sz="1200" b="1">
                <a:solidFill>
                  <a:schemeClr val="bg1"/>
                </a:solidFill>
              </a:rPr>
              <a:t> </a:t>
            </a:r>
            <a:r>
              <a:rPr lang="id-ID" sz="1200" b="1" err="1">
                <a:solidFill>
                  <a:schemeClr val="bg1"/>
                </a:solidFill>
              </a:rPr>
              <a:t>Architecture</a:t>
            </a:r>
            <a:r>
              <a:rPr lang="id-ID" sz="1200" b="1">
                <a:solidFill>
                  <a:schemeClr val="bg1"/>
                </a:solidFill>
              </a:rPr>
              <a:t> </a:t>
            </a:r>
            <a:r>
              <a:rPr lang="id-ID" sz="1200">
                <a:solidFill>
                  <a:schemeClr val="bg1"/>
                </a:solidFill>
              </a:rPr>
              <a:t>| Didit Novianto</a:t>
            </a:r>
            <a:endParaRPr lang="en-US" sz="1200">
              <a:solidFill>
                <a:schemeClr val="bg1"/>
              </a:solidFill>
              <a:cs typeface="Calibri"/>
            </a:endParaRPr>
          </a:p>
        </p:txBody>
      </p:sp>
    </p:spTree>
    <p:extLst>
      <p:ext uri="{BB962C8B-B14F-4D97-AF65-F5344CB8AC3E}">
        <p14:creationId xmlns:p14="http://schemas.microsoft.com/office/powerpoint/2010/main" val="1232326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6431</TotalTime>
  <Words>1304</Words>
  <Application>Microsoft Office PowerPoint</Application>
  <PresentationFormat>Widescreen</PresentationFormat>
  <Paragraphs>75</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ＭＳ 明朝</vt:lpstr>
      <vt:lpstr>Arial</vt:lpstr>
      <vt:lpstr>Calibri</vt:lpstr>
      <vt:lpstr>Calibri Light</vt:lpstr>
      <vt:lpstr>Times New Roman</vt:lpstr>
      <vt:lpstr>Office Theme</vt:lpstr>
      <vt:lpstr>PowerPoint Presentation</vt:lpstr>
      <vt:lpstr>Introduction</vt:lpstr>
      <vt:lpstr>Literature Review</vt:lpstr>
      <vt:lpstr>Method</vt:lpstr>
      <vt:lpstr>Result and Discussion</vt:lpstr>
      <vt:lpstr>Result and Discussion</vt:lpstr>
      <vt:lpstr>Conclusion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Yudhistira Kusuma</dc:creator>
  <cp:lastModifiedBy>Didit Novianto</cp:lastModifiedBy>
  <cp:revision>3</cp:revision>
  <dcterms:created xsi:type="dcterms:W3CDTF">2024-01-25T02:46:20Z</dcterms:created>
  <dcterms:modified xsi:type="dcterms:W3CDTF">2024-02-16T04:42:37Z</dcterms:modified>
</cp:coreProperties>
</file>